
<file path=[Content_Types].xml><?xml version="1.0" encoding="utf-8"?>
<Types xmlns="http://schemas.openxmlformats.org/package/2006/content-types">
  <Override PartName="/ppt/slides/slide94.xml" ContentType="application/vnd.openxmlformats-officedocument.presentationml.slide+xml"/>
  <Override PartName="/ppt/slides/slide142.xml" ContentType="application/vnd.openxmlformats-officedocument.presentationml.slide+xml"/>
  <Override PartName="/ppt/theme/themeOverride151.xml" ContentType="application/vnd.openxmlformats-officedocument.themeOverride+xml"/>
  <Override PartName="/ppt/slides/slide218.xml" ContentType="application/vnd.openxmlformats-officedocument.presentationml.slide+xml"/>
  <Override PartName="/ppt/slideLayouts/slideLayout93.xml" ContentType="application/vnd.openxmlformats-officedocument.presentationml.slideLayout+xml"/>
  <Override PartName="/ppt/slideLayouts/slideLayout146.xml" ContentType="application/vnd.openxmlformats-officedocument.presentationml.slideLayout+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theme/themeOverride227.xml" ContentType="application/vnd.openxmlformats-officedocument.themeOverride+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171.xml" ContentType="application/vnd.openxmlformats-officedocument.presentationml.slideLayout+xml"/>
  <Override PartName="/ppt/notesSlides/notesSlide217.xml" ContentType="application/vnd.openxmlformats-officedocument.presentationml.notesSlide+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Layouts/slideLayout24.xml" ContentType="application/vnd.openxmlformats-officedocument.presentationml.slideLayout+xml"/>
  <Override PartName="/ppt/slideLayouts/slideLayout247.xml" ContentType="application/vnd.openxmlformats-officedocument.presentationml.slideLayout+xml"/>
  <Override PartName="/ppt/notesSlides/notesSlide16.xml" ContentType="application/vnd.openxmlformats-officedocument.presentationml.notesSlide+xml"/>
  <Override PartName="/ppt/notesSlides/notesSlide242.xml" ContentType="application/vnd.openxmlformats-officedocument.presentationml.notesSlide+xml"/>
  <Override PartName="/ppt/slideLayouts/slideLayout102.xml" ContentType="application/vnd.openxmlformats-officedocument.presentationml.slideLayout+xml"/>
  <Override PartName="/ppt/notesSlides/notesSlide41.xml" ContentType="application/vnd.openxmlformats-officedocument.presentationml.notesSlide+xml"/>
  <Override PartName="/ppt/theme/themeOverride86.xml" ContentType="application/vnd.openxmlformats-officedocument.themeOverride+xml"/>
  <Override PartName="/ppt/slideMasters/slideMaster11.xml" ContentType="application/vnd.openxmlformats-officedocument.presentationml.slideMaster+xml"/>
  <Override PartName="/ppt/slides/slide158.xml" ContentType="application/vnd.openxmlformats-officedocument.presentationml.slide+xml"/>
  <Override PartName="/ppt/theme/themeOverride17.xml" ContentType="application/vnd.openxmlformats-officedocument.themeOverride+xml"/>
  <Override PartName="/ppt/theme/themeOverride167.xml" ContentType="application/vnd.openxmlformats-officedocument.themeOverride+xml"/>
  <Override PartName="/ppt/slides/slide183.xml" ContentType="application/vnd.openxmlformats-officedocument.presentationml.slide+xml"/>
  <Override PartName="/ppt/slideLayouts/slideLayout203.xml" ContentType="application/vnd.openxmlformats-officedocument.presentationml.slideLayout+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theme/themeOverride192.xml" ContentType="application/vnd.openxmlformats-officedocument.themeOverride+xml"/>
  <Override PartName="/ppt/slideLayouts/slideLayout187.xml" ContentType="application/vnd.openxmlformats-officedocument.presentationml.slideLayout+xml"/>
  <Override PartName="/ppt/theme/themeOverride42.xml" ContentType="application/vnd.openxmlformats-officedocument.themeOverride+xml"/>
  <Override PartName="/ppt/notesSlides/notesSlide182.xml" ContentType="application/vnd.openxmlformats-officedocument.presentationml.notesSlide+xml"/>
  <Override PartName="/ppt/slides/slide66.xml" ContentType="application/vnd.openxmlformats-officedocument.presentationml.slide+xml"/>
  <Override PartName="/ppt/slides/slide114.xml" ContentType="application/vnd.openxmlformats-officedocument.presentationml.slide+xml"/>
  <Default Extension="png" ContentType="image/png"/>
  <Override PartName="/ppt/slideLayouts/slideLayout118.xml" ContentType="application/vnd.openxmlformats-officedocument.presentationml.slideLayout+xml"/>
  <Override PartName="/ppt/theme/themeOverride123.xml" ContentType="application/vnd.openxmlformats-officedocument.themeOverride+xml"/>
  <Override PartName="/ppt/slideLayouts/slideLayout65.xml" ContentType="application/vnd.openxmlformats-officedocument.presentationml.slideLayout+xml"/>
  <Override PartName="/ppt/theme/themeOverride6.xml" ContentType="application/vnd.openxmlformats-officedocument.themeOverrid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slides/slide91.xml" ContentType="application/vnd.openxmlformats-officedocument.presentationml.slide+xml"/>
  <Override PartName="/ppt/slides/slide215.xml" ContentType="application/vnd.openxmlformats-officedocument.presentationml.slide+xml"/>
  <Override PartName="/ppt/slideLayouts/slideLayout90.xml" ContentType="application/vnd.openxmlformats-officedocument.presentationml.slideLayout+xml"/>
  <Override PartName="/ppt/slideLayouts/slideLayout143.xml" ContentType="application/vnd.openxmlformats-officedocument.presentationml.slideLayout+xml"/>
  <Override PartName="/ppt/slides/slide22.xml" ContentType="application/vnd.openxmlformats-officedocument.presentationml.slide+xml"/>
  <Override PartName="/ppt/slides/slide199.xml" ContentType="application/vnd.openxmlformats-officedocument.presentationml.slide+xml"/>
  <Override PartName="/ppt/slideLayouts/slideLayout219.xml" ContentType="application/vnd.openxmlformats-officedocument.presentationml.slideLayout+xml"/>
  <Override PartName="/ppt/notesSlides/notesSlide82.xml" ContentType="application/vnd.openxmlformats-officedocument.presentationml.notesSlide+xml"/>
  <Override PartName="/ppt/notesSlides/notesSlide214.xml" ContentType="application/vnd.openxmlformats-officedocument.presentationml.notesSlide+xml"/>
  <Override PartName="/ppt/theme/themeOverride224.xml" ContentType="application/vnd.openxmlformats-officedocument.themeOverride+xml"/>
  <Override PartName="/ppt/slides/slide2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theme/themeOverride58.xml" ContentType="application/vnd.openxmlformats-officedocument.themeOverride+xml"/>
  <Override PartName="/ppt/notesSlides/notesSlide198.xml" ContentType="application/vnd.openxmlformats-officedocument.presentationml.notesSlide+xml"/>
  <Override PartName="/ppt/slideLayouts/slideLayout244.xml" ContentType="application/vnd.openxmlformats-officedocument.presentationml.slideLayout+xml"/>
  <Override PartName="/ppt/theme/themeOverride83.xml" ContentType="application/vnd.openxmlformats-officedocument.themeOverride+xml"/>
  <Override PartName="/ppt/notesSlides/notesSlide129.xml" ContentType="application/vnd.openxmlformats-officedocument.presentationml.notesSlide+xml"/>
  <Override PartName="/ppt/theme/themeOverride139.xml" ContentType="application/vnd.openxmlformats-officedocument.themeOverride+xml"/>
  <Override PartName="/ppt/slides/slide155.xml" ContentType="application/vnd.openxmlformats-officedocument.presentationml.slide+xml"/>
  <Override PartName="/ppt/theme/themeOverride164.xml" ContentType="application/vnd.openxmlformats-officedocument.themeOverride+xml"/>
  <Override PartName="/ppt/slideLayouts/slideLayout159.xml" ContentType="application/vnd.openxmlformats-officedocument.presentationml.slideLayout+xml"/>
  <Override PartName="/ppt/notesSlides/notesSlide4.xml" ContentType="application/vnd.openxmlformats-officedocument.presentationml.notesSlide+xml"/>
  <Override PartName="/ppt/theme/themeOverride14.xml" ContentType="application/vnd.openxmlformats-officedocument.themeOverr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180.xml" ContentType="application/vnd.openxmlformats-officedocument.presentationml.slide+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notesSlides/notesSlide98.xml" ContentType="application/vnd.openxmlformats-officedocument.presentationml.notesSlide+xml"/>
  <Override PartName="/ppt/slides/slide111.xml" ContentType="application/vnd.openxmlformats-officedocument.presentationml.slide+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theme/themeOverride120.xml" ContentType="application/vnd.openxmlformats-officedocument.themeOverride+xml"/>
  <Override PartName="/ppt/slides/slide63.xml" ContentType="application/vnd.openxmlformats-officedocument.presentationml.slide+xml"/>
  <Override PartName="/ppt/slideLayouts/slideLayout62.xml" ContentType="application/vnd.openxmlformats-officedocument.presentationml.slideLayout+xml"/>
  <Override PartName="/ppt/slideLayouts/slideLayout115.xml" ContentType="application/vnd.openxmlformats-officedocument.presentationml.slideLayout+xml"/>
  <Override PartName="/ppt/theme/themeOverride3.xml" ContentType="application/vnd.openxmlformats-officedocument.themeOverride+xml"/>
  <Override PartName="/ppt/theme/themeOverride99.xml" ContentType="application/vnd.openxmlformats-officedocument.themeOverride+xml"/>
  <Override PartName="/ppt/notesSlides/notesSlide110.xml" ContentType="application/vnd.openxmlformats-officedocument.presentationml.notesSlide+xml"/>
  <Override PartName="/ppt/slideLayouts/slideLayout140.xml" ContentType="application/vnd.openxmlformats-officedocument.presentationml.slideLayout+xml"/>
  <Override PartName="/ppt/notesSlides/notesSlide54.xml" ContentType="application/vnd.openxmlformats-officedocument.presentationml.notesSlide+xml"/>
  <Override PartName="/ppt/slides/slide196.xml" ContentType="application/vnd.openxmlformats-officedocument.presentationml.slide+xml"/>
  <Override PartName="/ppt/slides/slide212.xml" ContentType="application/vnd.openxmlformats-officedocument.presentationml.slide+xml"/>
  <Override PartName="/ppt/theme/themeOverride221.xml" ContentType="application/vnd.openxmlformats-officedocument.themeOverride+xml"/>
  <Override PartName="/ppt/slideLayouts/slideLayout216.xml" ContentType="application/vnd.openxmlformats-officedocument.presentationml.slideLayout+xml"/>
  <Override PartName="/ppt/theme/themeOverride55.xml" ContentType="application/vnd.openxmlformats-officedocument.themeOverride+xml"/>
  <Override PartName="/ppt/notesSlides/notesSlide195.xml" ContentType="application/vnd.openxmlformats-officedocument.presentationml.notesSlide+xml"/>
  <Override PartName="/ppt/notesSlides/notesSlide21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Layouts/slideLayout241.xml" ContentType="application/vnd.openxmlformats-officedocument.presentationml.slideLayout+xml"/>
  <Override PartName="/ppt/notesSlides/notesSlide10.xml" ContentType="application/vnd.openxmlformats-officedocument.presentationml.notesSlide+xml"/>
  <Override PartName="/ppt/theme/themeOverride136.xml" ContentType="application/vnd.openxmlformats-officedocument.themeOverride+xml"/>
  <Override PartName="/ppt/slideLayouts/slideLayout78.xml" ContentType="application/vnd.openxmlformats-officedocument.presentationml.slideLayout+xml"/>
  <Override PartName="/ppt/theme/themeOverride80.xml" ContentType="application/vnd.openxmlformats-officedocument.themeOverride+xml"/>
  <Override PartName="/ppt/notesSlides/notesSlide126.xml" ContentType="application/vnd.openxmlformats-officedocument.presentationml.notesSlide+xml"/>
  <Override PartName="/ppt/slides/slide152.xml" ContentType="application/vnd.openxmlformats-officedocument.presentationml.slide+xml"/>
  <Override PartName="/ppt/slideLayouts/slideLayout156.xml" ContentType="application/vnd.openxmlformats-officedocument.presentationml.slideLayout+xml"/>
  <Override PartName="/ppt/notesSlides/notesSlide1.xml" ContentType="application/vnd.openxmlformats-officedocument.presentationml.notesSlide+xml"/>
  <Override PartName="/ppt/theme/themeOverride11.xml" ContentType="application/vnd.openxmlformats-officedocument.themeOverride+xml"/>
  <Override PartName="/ppt/notesSlides/notesSlide151.xml" ContentType="application/vnd.openxmlformats-officedocument.presentationml.notesSlide+xml"/>
  <Override PartName="/ppt/theme/themeOverride161.xml" ContentType="application/vnd.openxmlformats-officedocument.themeOverride+xml"/>
  <Override PartName="/ppt/slides/slide228.xml" ContentType="application/vnd.openxmlformats-officedocument.presentationml.slide+xml"/>
  <Override PartName="/ppt/notesSlides/notesSlide95.xml" ContentType="application/vnd.openxmlformats-officedocument.presentationml.notesSlide+xml"/>
  <Override PartName="/ppt/theme/themeOverride237.xml" ContentType="application/vnd.openxmlformats-officedocument.themeOverride+xml"/>
  <Override PartName="/ppt/slides/slide35.xml" ContentType="application/vnd.openxmlformats-officedocument.presentationml.slide+xml"/>
  <Override PartName="/ppt/slideLayouts/slideLayout34.xml" ContentType="application/vnd.openxmlformats-officedocument.presentationml.slideLayout+xml"/>
  <Override PartName="/ppt/slideLayouts/slideLayout181.xml" ContentType="application/vnd.openxmlformats-officedocument.presentationml.slideLayout+xml"/>
  <Override PartName="/ppt/notesSlides/notesSlide227.xml" ContentType="application/vnd.openxmlformats-officedocument.presentationml.notesSlide+xml"/>
  <Override PartName="/ppt/slides/slide60.xml" ContentType="application/vnd.openxmlformats-officedocument.presentationml.slide+xml"/>
  <Override PartName="/ppt/slideLayouts/slideLayout112.xml" ContentType="application/vnd.openxmlformats-officedocument.presentationml.slideLayout+xml"/>
  <Override PartName="/ppt/notesSlides/notesSlide26.xml" ContentType="application/vnd.openxmlformats-officedocument.presentationml.notesSlide+xml"/>
  <Override PartName="/ppt/slides/slide168.xml" ContentType="application/vnd.openxmlformats-officedocument.presentationml.slide+xml"/>
  <Override PartName="/ppt/theme/theme17.xml" ContentType="application/vnd.openxmlformats-officedocument.theme+xml"/>
  <Override PartName="/ppt/notesSlides/notesSlide51.xml" ContentType="application/vnd.openxmlformats-officedocument.presentationml.notesSlide+xml"/>
  <Override PartName="/ppt/theme/themeOverride96.xml" ContentType="application/vnd.openxmlformats-officedocument.themeOverride+xml"/>
  <Override PartName="/ppt/theme/themeOverride177.xml" ContentType="application/vnd.openxmlformats-officedocument.themeOverride+xml"/>
  <Override PartName="/ppt/slideMasters/slideMaster21.xml" ContentType="application/vnd.openxmlformats-officedocument.presentationml.slideMaster+xml"/>
  <Override PartName="/ppt/theme/themeOverride27.xml" ContentType="application/vnd.openxmlformats-officedocument.themeOverride+xml"/>
  <Override PartName="/ppt/notesSlides/notesSlide167.xml" ContentType="application/vnd.openxmlformats-officedocument.presentationml.notesSlide+xml"/>
  <Override PartName="/ppt/slides/slide193.xml" ContentType="application/vnd.openxmlformats-officedocument.presentationml.slide+xml"/>
  <Override PartName="/ppt/theme/theme9.xml" ContentType="application/vnd.openxmlformats-officedocument.theme+xml"/>
  <Override PartName="/ppt/slideLayouts/slideLayout213.xml" ContentType="application/vnd.openxmlformats-officedocument.presentationml.slideLayout+xml"/>
  <Override PartName="/ppt/theme/themeOverride108.xml" ContentType="application/vnd.openxmlformats-officedocument.themeOverride+xml"/>
  <Override PartName="/ppt/slides/slide124.xml" ContentType="application/vnd.openxmlformats-officedocument.presentationml.slide+xml"/>
  <Override PartName="/ppt/slideLayouts/slideLayout197.xml" ContentType="application/vnd.openxmlformats-officedocument.presentationml.slideLayout+xml"/>
  <Override PartName="/ppt/theme/themeOverride52.xml" ContentType="application/vnd.openxmlformats-officedocument.themeOverride+xml"/>
  <Override PartName="/ppt/notesSlides/notesSlide192.xml" ContentType="application/vnd.openxmlformats-officedocument.presentationml.notesSlide+xml"/>
  <Override PartName="/ppt/slides/slide76.xml" ContentType="application/vnd.openxmlformats-officedocument.presentationml.slide+xml"/>
  <Override PartName="/ppt/slideLayouts/slideLayout128.xml" ContentType="application/vnd.openxmlformats-officedocument.presentationml.slideLayout+xml"/>
  <Override PartName="/ppt/notesSlides/notesSlide123.xml" ContentType="application/vnd.openxmlformats-officedocument.presentationml.notesSlide+xml"/>
  <Override PartName="/ppt/theme/themeOverride133.xml" ContentType="application/vnd.openxmlformats-officedocument.themeOverride+xml"/>
  <Override PartName="/ppt/slideLayouts/slideLayout75.xml" ContentType="application/vnd.openxmlformats-officedocument.presentationml.slideLayout+xml"/>
  <Override PartName="/ppt/notesSlides/notesSlide67.xml" ContentType="application/vnd.openxmlformats-officedocument.presentationml.notesSlide+xml"/>
  <Override PartName="/ppt/theme/themeOverride209.xml" ContentType="application/vnd.openxmlformats-officedocument.themeOverride+xml"/>
  <Override PartName="/ppt/slides/slide225.xml" ContentType="application/vnd.openxmlformats-officedocument.presentationml.slide+xml"/>
  <Override PartName="/ppt/slideLayouts/slideLayout153.xml" ContentType="application/vnd.openxmlformats-officedocument.presentationml.slideLayout+xml"/>
  <Override PartName="/ppt/notesSlides/notesSlide92.xml" ContentType="application/vnd.openxmlformats-officedocument.presentationml.notesSlide+xml"/>
  <Override PartName="/ppt/theme/themeOverride234.xml" ContentType="application/vnd.openxmlformats-officedocument.themeOverride+xml"/>
  <Override PartName="/ppt/slides/slide32.xml" ContentType="application/vnd.openxmlformats-officedocument.presentationml.slide+xml"/>
  <Override PartName="/ppt/slideLayouts/slideLayout229.xml" ContentType="application/vnd.openxmlformats-officedocument.presentationml.slideLayout+xml"/>
  <Override PartName="/ppt/theme/themeOverride68.xml" ContentType="application/vnd.openxmlformats-officedocument.themeOverride+xml"/>
  <Override PartName="/ppt/notesSlides/notesSlide224.xml" ContentType="application/vnd.openxmlformats-officedocument.presentationml.notesSlide+xml"/>
  <Override PartName="/ppt/slides/slide250.xml" ContentType="application/vnd.openxmlformats-officedocument.presentationml.slide+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theme/themeOverride149.xml" ContentType="application/vnd.openxmlformats-officedocument.themeOverride+xml"/>
  <Override PartName="/ppt/theme/theme14.xml" ContentType="application/vnd.openxmlformats-officedocument.theme+xml"/>
  <Override PartName="/ppt/theme/themeOverride93.xml" ContentType="application/vnd.openxmlformats-officedocument.themeOverride+xml"/>
  <Override PartName="/ppt/notesSlides/notesSlide139.xml" ContentType="application/vnd.openxmlformats-officedocument.presentationml.notesSlide+xml"/>
  <Override PartName="/ppt/slides/slide165.xml" ContentType="application/vnd.openxmlformats-officedocument.presentationml.slide+xml"/>
  <Override PartName="/ppt/theme/themeOverride24.xml" ContentType="application/vnd.openxmlformats-officedocument.themeOverride+xml"/>
  <Override PartName="/ppt/theme/themeOverride174.xml" ContentType="application/vnd.openxmlformats-officedocument.themeOverride+xml"/>
  <Override PartName="/ppt/slides/slide190.xml" ContentType="application/vnd.openxmlformats-officedocument.presentationml.slide+xml"/>
  <Override PartName="/ppt/theme/theme6.xml" ContentType="application/vnd.openxmlformats-officedocument.theme+xml"/>
  <Override PartName="/ppt/slideLayouts/slideLayout169.xml" ContentType="application/vnd.openxmlformats-officedocument.presentationml.slideLayout+xml"/>
  <Override PartName="/ppt/slideLayouts/slideLayout210.xml" ContentType="application/vnd.openxmlformats-officedocument.presentationml.slideLayout+xml"/>
  <Override PartName="/ppt/theme/themeOverride105.xml" ContentType="application/vnd.openxmlformats-officedocument.themeOverride+xml"/>
  <Override PartName="/ppt/notesSlides/notesSlide164.xml" ContentType="application/vnd.openxmlformats-officedocument.presentationml.notesSlide+xml"/>
  <Override PartName="/ppt/slides/slide48.xml" ContentType="application/vnd.openxmlformats-officedocument.presentationml.slide+xml"/>
  <Override PartName="/ppt/slideLayouts/slideLayout194.xml" ContentType="application/vnd.openxmlformats-officedocument.presentationml.slideLayout+xml"/>
  <Override PartName="/ppt/slides/slide73.xml" ContentType="application/vnd.openxmlformats-officedocument.presentationml.slide+xml"/>
  <Override PartName="/ppt/slides/slide121.xml" ContentType="application/vnd.openxmlformats-officedocument.presentationml.slide+xml"/>
  <Override PartName="/ppt/slideLayouts/slideLayout47.xml" ContentType="application/vnd.openxmlformats-officedocument.presentationml.slideLayout+xml"/>
  <Override PartName="/ppt/notesSlides/notesSlide39.xml" ContentType="application/vnd.openxmlformats-officedocument.presentationml.notesSlide+xml"/>
  <Override PartName="/ppt/theme/themeOverride130.xml" ContentType="application/vnd.openxmlformats-officedocument.themeOverride+xml"/>
  <Override PartName="/ppt/slideLayouts/slideLayout72.xml" ContentType="application/vnd.openxmlformats-officedocument.presentationml.slideLayout+xml"/>
  <Override PartName="/ppt/slideLayouts/slideLayout125.xml" ContentType="application/vnd.openxmlformats-officedocument.presentationml.slideLayout+xml"/>
  <Override PartName="/ppt/notesSlides/notesSlide64.xml" ContentType="application/vnd.openxmlformats-officedocument.presentationml.notesSlide+xml"/>
  <Override PartName="/ppt/notesSlides/notesSlide120.xml" ContentType="application/vnd.openxmlformats-officedocument.presentationml.notesSlide+xml"/>
  <Override PartName="/ppt/theme/themeOverride206.xml" ContentType="application/vnd.openxmlformats-officedocument.themeOverride+xml"/>
  <Override PartName="/ppt/slideLayouts/slideLayout150.xml" ContentType="application/vnd.openxmlformats-officedocument.presentationml.slideLayout+xml"/>
  <Override PartName="/ppt/slides/slide222.xml" ContentType="application/vnd.openxmlformats-officedocument.presentationml.slide+xml"/>
  <Override PartName="/ppt/slideLayouts/slideLayout226.xml" ContentType="application/vnd.openxmlformats-officedocument.presentationml.slideLayout+xml"/>
  <Override PartName="/ppt/notesSlides/notesSlide221.xml" ContentType="application/vnd.openxmlformats-officedocument.presentationml.notesSlide+xml"/>
  <Override PartName="/ppt/theme/themeOverride231.xml" ContentType="application/vnd.openxmlformats-officedocument.themeOverride+xml"/>
  <Override PartName="/ppt/slideMasters/slideMaster9.xml" ContentType="application/vnd.openxmlformats-officedocument.presentationml.slideMaster+xml"/>
  <Override PartName="/ppt/notesSlides/notesSlide20.xml" ContentType="application/vnd.openxmlformats-officedocument.presentationml.notesSlide+xml"/>
  <Override PartName="/ppt/theme/themeOverride65.xml" ContentType="application/vnd.openxmlformats-officedocument.themeOverride+xml"/>
  <Override PartName="/ppt/slides/slide89.xml" ContentType="application/vnd.openxmlformats-officedocument.presentationml.slide+xml"/>
  <Override PartName="/ppt/slides/slide137.xml" ContentType="application/vnd.openxmlformats-officedocument.presentationml.slide+xml"/>
  <Override PartName="/ppt/slideLayouts/slideLayout251.xml" ContentType="application/vnd.openxmlformats-officedocument.presentationml.slideLayout+xml"/>
  <Override PartName="/ppt/theme/themeOverride90.xml" ContentType="application/vnd.openxmlformats-officedocument.themeOverride+xml"/>
  <Override PartName="/ppt/theme/themeOverride146.xml" ContentType="application/vnd.openxmlformats-officedocument.themeOverride+xml"/>
  <Override PartName="/ppt/slides/slide162.xml" ContentType="application/vnd.openxmlformats-officedocument.presentationml.slide+xml"/>
  <Override PartName="/ppt/slideLayouts/slideLayout88.xml" ContentType="application/vnd.openxmlformats-officedocument.presentationml.slideLayout+xml"/>
  <Override PartName="/ppt/theme/theme11.xml" ContentType="application/vnd.openxmlformats-officedocument.theme+xml"/>
  <Override PartName="/ppt/notesSlides/notesSlide136.xml" ContentType="application/vnd.openxmlformats-officedocument.presentationml.notesSlide+xml"/>
  <Override PartName="/ppt/theme/themeOverride171.xml" ContentType="application/vnd.openxmlformats-officedocument.themeOverride+xml"/>
  <Override PartName="/ppt/slides/slide238.xml" ContentType="application/vnd.openxmlformats-officedocument.presentationml.slide+xml"/>
  <Override PartName="/ppt/slideLayouts/slideLayout19.xml" ContentType="application/vnd.openxmlformats-officedocument.presentationml.slideLayout+xml"/>
  <Override PartName="/ppt/slideLayouts/slideLayout166.xml" ContentType="application/vnd.openxmlformats-officedocument.presentationml.slideLayout+xml"/>
  <Override PartName="/ppt/theme/themeOverride21.xml" ContentType="application/vnd.openxmlformats-officedocument.themeOverride+xml"/>
  <Override PartName="/ppt/notesSlides/notesSlide161.xml" ContentType="application/vnd.openxmlformats-officedocument.presentationml.notesSlide+xml"/>
  <Override PartName="/ppt/slides/slide45.xml" ContentType="application/vnd.openxmlformats-officedocument.presentationml.slide+xml"/>
  <Override PartName="/ppt/theme/theme3.xml" ContentType="application/vnd.openxmlformats-officedocument.theme+xml"/>
  <Override PartName="/ppt/theme/themeOverride102.xml" ContentType="application/vnd.openxmlformats-officedocument.themeOverride+xml"/>
  <Override PartName="/ppt/notesSlides/notesSlide237.xml" ContentType="application/vnd.openxmlformats-officedocument.presentationml.notesSlide+xml"/>
  <Override PartName="/ppt/theme/themeOverride247.xml" ContentType="application/vnd.openxmlformats-officedocument.themeOverride+xml"/>
  <Override PartName="/ppt/slides/slide216.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44.xml" ContentType="application/vnd.openxmlformats-officedocument.presentationml.slideLayout+xml"/>
  <Override PartName="/ppt/slideLayouts/slideLayout191.xml" ContentType="application/vnd.openxmlformats-officedocument.presentationml.slideLayout+xml"/>
  <Override PartName="/ppt/notesSlides/notesSlide36.xml" ContentType="application/vnd.openxmlformats-officedocument.presentationml.notesSlide+xml"/>
  <Override PartName="/ppt/notesSlides/notesSlide83.xml" ContentType="application/vnd.openxmlformats-officedocument.presentationml.notesSlide+xml"/>
  <Override PartName="/ppt/theme/themeOverride225.xml" ContentType="application/vnd.openxmlformats-officedocument.themeOverr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Layouts/slideLayout22.xml" ContentType="application/vnd.openxmlformats-officedocument.presentationml.slideLayout+xml"/>
  <Override PartName="/ppt/slideLayouts/slideLayout122.xml" ContentType="application/vnd.openxmlformats-officedocument.presentationml.slideLayout+xml"/>
  <Override PartName="/ppt/theme/themeOverride59.xml" ContentType="application/vnd.openxmlformats-officedocument.themeOverride+xml"/>
  <Override PartName="/ppt/notesSlides/notesSlide199.xml" ContentType="application/vnd.openxmlformats-officedocument.presentationml.notesSlide+xml"/>
  <Override PartName="/ppt/notesSlides/notesSlide215.xml" ContentType="application/vnd.openxmlformats-officedocument.presentationml.notesSlide+xml"/>
  <Override PartName="/ppt/slides/slide178.xml" ContentType="application/vnd.openxmlformats-officedocument.presentationml.slide+xml"/>
  <Override PartName="/ppt/slideLayouts/slideLayout245.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theme/themeOverride187.xml" ContentType="application/vnd.openxmlformats-officedocument.themeOverride+xml"/>
  <Override PartName="/ppt/theme/themeOverride203.xml" ContentType="application/vnd.openxmlformats-officedocument.themeOverride+xml"/>
  <Override PartName="/ppt/notesSlides/notesSlide240.xml" ContentType="application/vnd.openxmlformats-officedocument.presentationml.notesSlide+xml"/>
  <Override PartName="/ppt/theme/themeOverride250.xml" ContentType="application/vnd.openxmlformats-officedocument.themeOverride+xml"/>
  <Override PartName="/ppt/slideLayouts/slideLayout100.xml" ContentType="application/vnd.openxmlformats-officedocument.presentationml.slideLayout+xml"/>
  <Override PartName="/ppt/theme/themeOverride37.xml" ContentType="application/vnd.openxmlformats-officedocument.themeOverride+xml"/>
  <Override PartName="/ppt/theme/themeOverride84.xml" ContentType="application/vnd.openxmlformats-officedocument.themeOverride+xml"/>
  <Override PartName="/ppt/notesSlides/notesSlide177.xml" ContentType="application/vnd.openxmlformats-officedocument.presentationml.notesSlide+xml"/>
  <Override PartName="/ppt/slideMasters/slideMaster6.xml" ContentType="application/vnd.openxmlformats-officedocument.presentationml.slideMaster+xml"/>
  <Override PartName="/ppt/slides/slide109.xml" ContentType="application/vnd.openxmlformats-officedocument.presentationml.slide+xml"/>
  <Override PartName="/ppt/slides/slide156.xml" ContentType="application/vnd.openxmlformats-officedocument.presentationml.slide+xml"/>
  <Override PartName="/ppt/slideLayouts/slideLayout223.xml" ContentType="application/vnd.openxmlformats-officedocument.presentationml.slideLayout+xml"/>
  <Override PartName="/ppt/theme/themeOverride15.xml" ContentType="application/vnd.openxmlformats-officedocument.themeOverride+xml"/>
  <Override PartName="/ppt/theme/themeOverride62.xml" ContentType="application/vnd.openxmlformats-officedocument.themeOverride+xml"/>
  <Override PartName="/ppt/notesSlides/notesSlide108.xml" ContentType="application/vnd.openxmlformats-officedocument.presentationml.notesSlide+xml"/>
  <Override PartName="/ppt/theme/themeOverride118.xml" ContentType="application/vnd.openxmlformats-officedocument.themeOverride+xml"/>
  <Override PartName="/ppt/notesSlides/notesSlide155.xml" ContentType="application/vnd.openxmlformats-officedocument.presentationml.notesSlide+xml"/>
  <Override PartName="/ppt/theme/themeOverride165.xml" ContentType="application/vnd.openxmlformats-officedocument.themeOverride+xml"/>
  <Override PartName="/ppt/slides/slide134.xml" ContentType="application/vnd.openxmlformats-officedocument.presentationml.slide+xml"/>
  <Override PartName="/ppt/slides/slide181.xml" ContentType="application/vnd.openxmlformats-officedocument.presentationml.slide+xml"/>
  <Override PartName="/ppt/slideLayouts/slideLayout201.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theme/themeOverride143.xml" ContentType="application/vnd.openxmlformats-officedocument.themeOverride+xml"/>
  <Override PartName="/ppt/theme/themeOverride190.xml" ContentType="application/vnd.openxmlformats-officedocument.themeOverride+xml"/>
  <Override PartName="/ppt/slides/slide39.xml" ContentType="application/vnd.openxmlformats-officedocument.presentationml.slide+xml"/>
  <Override PartName="/ppt/slides/slide86.xml" ContentType="application/vnd.openxmlformats-officedocument.presentationml.slide+xml"/>
  <Override PartName="/ppt/slideLayouts/slideLayout38.xml" ContentType="application/vnd.openxmlformats-officedocument.presentationml.slideLayout+xml"/>
  <Override PartName="/ppt/slideLayouts/slideLayout85.xml" ContentType="application/vnd.openxmlformats-officedocument.presentationml.slideLayout+xml"/>
  <Override PartName="/ppt/slideLayouts/slideLayout138.xml" ContentType="application/vnd.openxmlformats-officedocument.presentationml.slideLayout+xml"/>
  <Override PartName="/ppt/slideLayouts/slideLayout185.xml" ContentType="application/vnd.openxmlformats-officedocument.presentationml.slideLayout+xml"/>
  <Override PartName="/ppt/theme/themeOverride40.xml" ContentType="application/vnd.openxmlformats-officedocument.themeOverride+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theme/themeOverride219.xml" ContentType="application/vnd.openxmlformats-officedocument.themeOverride+xml"/>
  <Override PartName="/ppt/slides/slide17.xml" ContentType="application/vnd.openxmlformats-officedocument.presentationml.slide+xml"/>
  <Override PartName="/ppt/slides/slide64.xml" ContentType="application/vnd.openxmlformats-officedocument.presentationml.slide+xml"/>
  <Override PartName="/ppt/slides/slide112.xml" ContentType="application/vnd.openxmlformats-officedocument.presentationml.slide+xml"/>
  <Override PartName="/ppt/slideLayouts/slideLayout116.xml" ContentType="application/vnd.openxmlformats-officedocument.presentationml.slideLayout+xml"/>
  <Override PartName="/ppt/slideLayouts/slideLayout163.xml" ContentType="application/vnd.openxmlformats-officedocument.presentationml.slideLayout+xml"/>
  <Override PartName="/ppt/notesSlides/notesSlide77.xml" ContentType="application/vnd.openxmlformats-officedocument.presentationml.notesSlide+xml"/>
  <Override PartName="/ppt/theme/themeOverride121.xml" ContentType="application/vnd.openxmlformats-officedocument.themeOverride+xml"/>
  <Override PartName="/ppt/notesSlides/notesSlide209.xml" ContentType="application/vnd.openxmlformats-officedocument.presentationml.notesSlide+xml"/>
  <Override PartName="/ppt/slides/slide235.xml" ContentType="application/vnd.openxmlformats-officedocument.presentationml.slide+xml"/>
  <Override PartName="/ppt/slideLayouts/slideLayout16.xml" ContentType="application/vnd.openxmlformats-officedocument.presentationml.slideLayout+xml"/>
  <Override PartName="/ppt/slideLayouts/slideLayout63.xml" ContentType="application/vnd.openxmlformats-officedocument.presentationml.slideLayout+xml"/>
  <Override PartName="/ppt/theme/themeOverride4.xml" ContentType="application/vnd.openxmlformats-officedocument.themeOverride+xml"/>
  <Override PartName="/ppt/notesSlides/notesSlide55.xml" ContentType="application/vnd.openxmlformats-officedocument.presentationml.notesSlide+xml"/>
  <Override PartName="/ppt/notesSlides/notesSlide111.xml" ContentType="application/vnd.openxmlformats-officedocument.presentationml.notesSlide+xml"/>
  <Override PartName="/ppt/theme/themeOverride244.xml" ContentType="application/vnd.openxmlformats-officedocument.themeOverride+xml"/>
  <Override PartName="/ppt/slides/slide42.xml" ContentType="application/vnd.openxmlformats-officedocument.presentationml.slide+xml"/>
  <Override PartName="/ppt/slides/slide213.xml" ContentType="application/vnd.openxmlformats-officedocument.presentationml.slide+xml"/>
  <Override PartName="/ppt/slideLayouts/slideLayout41.xml" ContentType="application/vnd.openxmlformats-officedocument.presentationml.slideLayout+xml"/>
  <Override PartName="/ppt/slideLayouts/slideLayout141.xml" ContentType="application/vnd.openxmlformats-officedocument.presentationml.slideLayout+xml"/>
  <Override PartName="/ppt/slideLayouts/slideLayout239.xml" ContentType="application/vnd.openxmlformats-officedocument.presentationml.slideLayout+xml"/>
  <Override PartName="/ppt/theme/themeOverride78.xml" ContentType="application/vnd.openxmlformats-officedocument.themeOverride+xml"/>
  <Override PartName="/ppt/theme/themeOverride222.xml" ContentType="application/vnd.openxmlformats-officedocument.themeOverride+xml"/>
  <Override PartName="/ppt/notesSlides/notesSlide234.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Layouts/slideLayout217.xml" ContentType="application/vnd.openxmlformats-officedocument.presentationml.slideLayout+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theme/themeOverride159.xml" ContentType="application/vnd.openxmlformats-officedocument.themeOverride+xml"/>
  <Override PartName="/ppt/notesSlides/notesSlide212.xml" ContentType="application/vnd.openxmlformats-officedocument.presentationml.notesSlide+xml"/>
  <Override PartName="/ppt/theme/theme24.xml" ContentType="application/vnd.openxmlformats-officedocument.theme+xml"/>
  <Override PartName="/ppt/notesSlides/notesSlide11.xml" ContentType="application/vnd.openxmlformats-officedocument.presentationml.notesSlide+xml"/>
  <Override PartName="/ppt/theme/themeOverride56.xml" ContentType="application/vnd.openxmlformats-officedocument.themeOverr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theme/themeOverride200.xml" ContentType="application/vnd.openxmlformats-officedocument.themeOverride+xml"/>
  <Override PartName="/ppt/slides/slide128.xml" ContentType="application/vnd.openxmlformats-officedocument.presentationml.slide+xml"/>
  <Override PartName="/ppt/slides/slide175.xml" ContentType="application/vnd.openxmlformats-officedocument.presentationml.slide+xml"/>
  <Override PartName="/ppt/slideLayouts/slideLayout179.xml" ContentType="application/vnd.openxmlformats-officedocument.presentationml.slideLayout+xml"/>
  <Override PartName="/ppt/slideLayouts/slideLayout242.xml" ContentType="application/vnd.openxmlformats-officedocument.presentationml.slideLayout+xml"/>
  <Override PartName="/ppt/theme/themeOverride34.xml" ContentType="application/vnd.openxmlformats-officedocument.themeOverride+xml"/>
  <Override PartName="/ppt/theme/themeOverride81.xml" ContentType="application/vnd.openxmlformats-officedocument.themeOverride+xml"/>
  <Override PartName="/ppt/notesSlides/notesSlide127.xml" ContentType="application/vnd.openxmlformats-officedocument.presentationml.notesSlide+xml"/>
  <Override PartName="/ppt/theme/themeOverride137.xml" ContentType="application/vnd.openxmlformats-officedocument.themeOverride+xml"/>
  <Override PartName="/ppt/notesSlides/notesSlide174.xml" ContentType="application/vnd.openxmlformats-officedocument.presentationml.notesSlide+xml"/>
  <Override PartName="/ppt/theme/themeOverride184.xml" ContentType="application/vnd.openxmlformats-officedocument.themeOverride+xml"/>
  <Override PartName="/ppt/slides/slide8.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Layouts/slideLayout79.xml" ContentType="application/vnd.openxmlformats-officedocument.presentationml.slideLayout+xml"/>
  <Override PartName="/ppt/slideLayouts/slideLayout220.xml" ContentType="application/vnd.openxmlformats-officedocument.presentationml.slideLayout+xml"/>
  <Override PartName="/ppt/theme/themeOverride115.xml" ContentType="application/vnd.openxmlformats-officedocument.themeOverride+xml"/>
  <Override PartName="/ppt/theme/themeOverride162.xml" ContentType="application/vnd.openxmlformats-officedocument.themeOverride+xml"/>
  <Override PartName="/ppt/slideMasters/slideMaster3.xml" ContentType="application/vnd.openxmlformats-officedocument.presentationml.slideMaster+xml"/>
  <Override PartName="/ppt/slides/slide58.xml" ContentType="application/vnd.openxmlformats-officedocument.presentationml.slide+xml"/>
  <Override PartName="/ppt/slides/slide229.xml" ContentType="application/vnd.openxmlformats-officedocument.presentationml.slide+xml"/>
  <Override PartName="/ppt/slideLayouts/slideLayout57.xml" ContentType="application/vnd.openxmlformats-officedocument.presentationml.slideLayout+xml"/>
  <Override PartName="/ppt/slideLayouts/slideLayout157.xml" ContentType="application/vnd.openxmlformats-officedocument.presentationml.slideLayout+xml"/>
  <Override PartName="/ppt/notesSlides/notesSlide2.xml" ContentType="application/vnd.openxmlformats-officedocument.presentationml.notesSlide+xml"/>
  <Override PartName="/ppt/theme/themeOverride12.xml" ContentType="application/vnd.openxmlformats-officedocument.themeOverr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theme/themeOverride238.xml" ContentType="application/vnd.openxmlformats-officedocument.themeOverr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Layouts/slideLayout135.xml" ContentType="application/vnd.openxmlformats-officedocument.presentationml.slideLayout+xml"/>
  <Override PartName="/ppt/slideLayouts/slideLayout182.xml" ContentType="application/vnd.openxmlformats-officedocument.presentationml.slideLayout+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theme/themeOverride140.xml" ContentType="application/vnd.openxmlformats-officedocument.themeOverride+xml"/>
  <Override PartName="/ppt/notesSlides/notesSlide228.xml" ContentType="application/vnd.openxmlformats-officedocument.presentationml.notesSlide+xml"/>
  <Override PartName="/ppt/slideMasters/slideMaster19.xml" ContentType="application/vnd.openxmlformats-officedocument.presentationml.slideMaster+xml"/>
  <Override PartName="/ppt/slides/slide207.xml" ContentType="application/vnd.openxmlformats-officedocument.presentationml.slide+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theme/themeOverride216.xml" ContentType="application/vnd.openxmlformats-officedocument.themeOverr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60.xml" ContentType="application/vnd.openxmlformats-officedocument.presentationml.slideLayout+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theme/theme18.xml" ContentType="application/vnd.openxmlformats-officedocument.theme+xml"/>
  <Override PartName="/ppt/theme/themeOverride1.xml" ContentType="application/vnd.openxmlformats-officedocument.themeOverride+xml"/>
  <Override PartName="/ppt/theme/themeOverride97.xml" ContentType="application/vnd.openxmlformats-officedocument.themeOverride+xml"/>
  <Override PartName="/ppt/notesSlides/notesSlide206.xml" ContentType="application/vnd.openxmlformats-officedocument.presentationml.notesSlide+xml"/>
  <Override PartName="/ppt/theme/themeOverride241.xml" ContentType="application/vnd.openxmlformats-officedocument.themeOverride+xml"/>
  <Override PartName="/ppt/slides/slide169.xml" ContentType="application/vnd.openxmlformats-officedocument.presentationml.slide+xml"/>
  <Override PartName="/ppt/tableStyles.xml" ContentType="application/vnd.openxmlformats-officedocument.presentationml.tableStyles+xml"/>
  <Override PartName="/ppt/slideLayouts/slideLayout236.xml" ContentType="application/vnd.openxmlformats-officedocument.presentationml.slideLayout+xml"/>
  <Override PartName="/ppt/notesSlides/notesSlide52.xml" ContentType="application/vnd.openxmlformats-officedocument.presentationml.notesSlide+xml"/>
  <Override PartName="/ppt/theme/themeOverride178.xml" ContentType="application/vnd.openxmlformats-officedocument.themeOverride+xml"/>
  <Override PartName="/ppt/notesSlides/notesSlide231.xml" ContentType="application/vnd.openxmlformats-officedocument.presentationml.notesSlide+xml"/>
  <Override PartName="/ppt/slideMasters/slideMaster22.xml" ContentType="application/vnd.openxmlformats-officedocument.presentationml.slideMaster+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theme/themeOverride28.xml" ContentType="application/vnd.openxmlformats-officedocument.themeOverride+xml"/>
  <Override PartName="/ppt/notesSlides/notesSlide30.xml" ContentType="application/vnd.openxmlformats-officedocument.presentationml.notesSlide+xml"/>
  <Override PartName="/ppt/theme/themeOverride75.xml" ContentType="application/vnd.openxmlformats-officedocument.themeOverride+xml"/>
  <Override PartName="/ppt/notesSlides/notesSlide168.xml" ContentType="application/vnd.openxmlformats-officedocument.presentationml.notesSlide+xml"/>
  <Override PartName="/ppt/slides/slide99.xml" ContentType="application/vnd.openxmlformats-officedocument.presentationml.slide+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theme/theme21.xml" ContentType="application/vnd.openxmlformats-officedocument.theme+xml"/>
  <Override PartName="/ppt/theme/themeOverride53.xml" ContentType="application/vnd.openxmlformats-officedocument.themeOverride+xml"/>
  <Override PartName="/ppt/theme/themeOverride109.xml" ContentType="application/vnd.openxmlformats-officedocument.themeOverride+xml"/>
  <Override PartName="/ppt/notesSlides/notesSlide146.xml" ContentType="application/vnd.openxmlformats-officedocument.presentationml.notesSlide+xml"/>
  <Override PartName="/ppt/theme/themeOverride156.xml" ContentType="application/vnd.openxmlformats-officedocument.themeOverride+xml"/>
  <Override PartName="/ppt/notesSlides/notesSlide193.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Layouts/slideLayout98.xml" ContentType="application/vnd.openxmlformats-officedocument.presentationml.slideLayout+xml"/>
  <Override PartName="/ppt/theme/themeOverride134.xml" ContentType="application/vnd.openxmlformats-officedocument.themeOverride+xml"/>
  <Override PartName="/ppt/theme/themeOverride181.xml" ContentType="application/vnd.openxmlformats-officedocument.themeOverr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29.xml" ContentType="application/vnd.openxmlformats-officedocument.presentationml.slideLayout+xml"/>
  <Override PartName="/ppt/slideLayouts/slideLayout176.xml" ContentType="application/vnd.openxmlformats-officedocument.presentationml.slideLayout+xml"/>
  <Override PartName="/ppt/theme/themeOverride31.xml" ContentType="application/vnd.openxmlformats-officedocument.themeOverride+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slides/slide55.xml" ContentType="application/vnd.openxmlformats-officedocument.presentationml.slide+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notesSlides/notesSlide102.xml" ContentType="application/vnd.openxmlformats-officedocument.presentationml.notesSlide+xml"/>
  <Override PartName="/ppt/theme/themeOverride112.xml" ContentType="application/vnd.openxmlformats-officedocument.themeOverride+xml"/>
  <Override PartName="/ppt/notesSlides/notesSlide247.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Layouts/slideLayout54.xml" ContentType="application/vnd.openxmlformats-officedocument.presentationml.slideLayout+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notesSlides/notesSlide225.xml" ContentType="application/vnd.openxmlformats-officedocument.presentationml.notesSlide+xml"/>
  <Override PartName="/ppt/theme/themeOverride235.xml" ContentType="application/vnd.openxmlformats-officedocument.themeOverride+xml"/>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s/slide204.xml" ContentType="application/vnd.openxmlformats-officedocument.presentationml.slide+xml"/>
  <Override PartName="/ppt/slides/slide251.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ppt/notesSlides/notesSlide24.xml" ContentType="application/vnd.openxmlformats-officedocument.presentationml.notesSlide+xml"/>
  <Override PartName="/ppt/theme/themeOverride69.xml" ContentType="application/vnd.openxmlformats-officedocument.themeOverride+xml"/>
  <Override PartName="/ppt/notesSlides/notesSlide71.xml" ContentType="application/vnd.openxmlformats-officedocument.presentationml.notesSlide+xml"/>
  <Override PartName="/ppt/theme/themeOverride213.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Layouts/slideLayout110.xml" ContentType="application/vnd.openxmlformats-officedocument.presentationml.slideLayout+xml"/>
  <Override PartName="/ppt/slideLayouts/slideLayout208.xml" ContentType="application/vnd.openxmlformats-officedocument.presentationml.slideLayout+xml"/>
  <Override PartName="/ppt/theme/themeOverride47.xml" ContentType="application/vnd.openxmlformats-officedocument.themeOverride+xml"/>
  <Override PartName="/ppt/theme/themeOverride94.xml" ContentType="application/vnd.openxmlformats-officedocument.themeOverride+xml"/>
  <Override PartName="/ppt/theme/themeOverride197.xml" ContentType="application/vnd.openxmlformats-officedocument.themeOverride+xml"/>
  <Override PartName="/ppt/notesSlides/notesSlide203.xml" ContentType="application/vnd.openxmlformats-officedocument.presentationml.notesSlide+xml"/>
  <Override PartName="/ppt/notesSlides/notesSlide25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theme/theme15.xml" ContentType="application/vnd.openxmlformats-officedocument.theme+xml"/>
  <Override PartName="/ppt/slideLayouts/slideLayout233.xml" ContentType="application/vnd.openxmlformats-officedocument.presentationml.slideLayout+xml"/>
  <Override PartName="/ppt/theme/themeOverride128.xml" ContentType="application/vnd.openxmlformats-officedocument.themeOverride+xml"/>
  <Override PartName="/ppt/theme/themeOverride175.xml" ContentType="application/vnd.openxmlformats-officedocument.themeOverride+xml"/>
  <Override PartName="/ppt/notesSlides/notesSlide187.xml" ContentType="application/vnd.openxmlformats-officedocument.presentationml.notesSlide+xml"/>
  <Override PartName="/ppt/theme/themeOverride25.xml" ContentType="application/vnd.openxmlformats-officedocument.themeOverride+xml"/>
  <Override PartName="/ppt/theme/themeOverride72.xml" ContentType="application/vnd.openxmlformats-officedocument.themeOverr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theme/theme7.xml" ContentType="application/vnd.openxmlformats-officedocument.theme+xml"/>
  <Override PartName="/ppt/slideLayouts/slideLayout211.xml" ContentType="application/vnd.openxmlformats-officedocument.presentationml.slideLayout+xml"/>
  <Override PartName="/ppt/theme/themeOverride106.xml" ContentType="application/vnd.openxmlformats-officedocument.themeOverride+xml"/>
  <Override PartName="/ppt/theme/themeOverride153.xml" ContentType="application/vnd.openxmlformats-officedocument.themeOverride+xml"/>
  <Override PartName="/ppt/slides/slide122.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48.xml" ContentType="application/vnd.openxmlformats-officedocument.presentationml.slideLayout+xml"/>
  <Override PartName="/ppt/slideLayouts/slideLayout195.xml" ContentType="application/vnd.openxmlformats-officedocument.presentationml.slideLayout+xml"/>
  <Override PartName="/ppt/theme/themeOverride50.xml" ContentType="application/vnd.openxmlformats-officedocument.themeOverride+xml"/>
  <Override PartName="/ppt/notesSlides/notesSlide87.xml" ContentType="application/vnd.openxmlformats-officedocument.presentationml.notesSlide+xml"/>
  <Override PartName="/ppt/theme/themeOverride131.xml" ContentType="application/vnd.openxmlformats-officedocument.themeOverr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theme/themeOverride229.xml" ContentType="application/vnd.openxmlformats-officedocument.themeOverr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126.xml" ContentType="application/vnd.openxmlformats-officedocument.presentationml.slideLayout+xml"/>
  <Override PartName="/ppt/slideLayouts/slideLayout173.xml" ContentType="application/vnd.openxmlformats-officedocument.presentationml.slideLayout+xml"/>
  <Override PartName="/ppt/notesSlides/notesSlide121.xml" ContentType="application/vnd.openxmlformats-officedocument.presentationml.notesSlide+xml"/>
  <Override PartName="/ppt/notesSlides/notesSlide219.xml" ContentType="application/vnd.openxmlformats-officedocument.presentationml.notesSlide+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Layouts/slideLayout26.xml" ContentType="application/vnd.openxmlformats-officedocument.presentationml.slideLayout+xml"/>
  <Override PartName="/ppt/slideLayouts/slideLayout73.xml" ContentType="application/vnd.openxmlformats-officedocument.presentationml.slideLayout+xml"/>
  <Override PartName="/ppt/slideLayouts/slideLayout249.xml" ContentType="application/vnd.openxmlformats-officedocument.presentationml.slideLayout+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theme/themeOverride207.xml" ContentType="application/vnd.openxmlformats-officedocument.themeOverride+xml"/>
  <Override PartName="/ppt/notesSlides/notesSlide244.xml" ContentType="application/vnd.openxmlformats-officedocument.presentationml.notesSlide+xml"/>
  <Override PartName="/ppt/slides/slide223.xml" ContentType="application/vnd.openxmlformats-officedocument.presentationml.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Layouts/slideLayout151.xml" ContentType="application/vnd.openxmlformats-officedocument.presentationml.slideLayout+xml"/>
  <Override PartName="/ppt/notesSlides/notesSlide43.xml" ContentType="application/vnd.openxmlformats-officedocument.presentationml.notesSlide+xml"/>
  <Override PartName="/ppt/theme/themeOverride88.xml" ContentType="application/vnd.openxmlformats-officedocument.themeOverride+xml"/>
  <Override PartName="/ppt/notesSlides/notesSlide90.xml" ContentType="application/vnd.openxmlformats-officedocument.presentationml.notesSlide+xml"/>
  <Override PartName="/ppt/theme/themeOverride232.xml" ContentType="application/vnd.openxmlformats-officedocument.themeOverride+xml"/>
  <Override PartName="/ppt/slides/slide30.xml" ContentType="application/vnd.openxmlformats-officedocument.presentationml.slide+xml"/>
  <Override PartName="/ppt/slideLayouts/slideLayout227.xml" ContentType="application/vnd.openxmlformats-officedocument.presentationml.slideLayout+xml"/>
  <Override PartName="/ppt/theme/themeOverride19.xml" ContentType="application/vnd.openxmlformats-officedocument.themeOverride+xml"/>
  <Override PartName="/ppt/theme/themeOverride66.xml" ContentType="application/vnd.openxmlformats-officedocument.themeOverride+xml"/>
  <Override PartName="/ppt/theme/themeOverride169.xml" ContentType="application/vnd.openxmlformats-officedocument.themeOverride+xml"/>
  <Override PartName="/ppt/notesSlides/notesSlide222.xml" ContentType="application/vnd.openxmlformats-officedocument.presentationml.notesSlide+xml"/>
  <Override PartName="/ppt/slideMasters/slideMaster13.xml" ContentType="application/vnd.openxmlformats-officedocument.presentationml.slideMaster+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Layouts/slideLayout205.xml" ContentType="application/vnd.openxmlformats-officedocument.presentationml.slideLayout+xml"/>
  <Override PartName="/ppt/slideLayouts/slideLayout252.xml" ContentType="application/vnd.openxmlformats-officedocument.presentationml.slideLayout+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heme/themeOverride147.xml" ContentType="application/vnd.openxmlformats-officedocument.themeOverride+xml"/>
  <Override PartName="/ppt/notesSlides/notesSlide159.xml" ContentType="application/vnd.openxmlformats-officedocument.presentationml.notesSlide+xml"/>
  <Override PartName="/ppt/theme/themeOverride194.xml" ContentType="application/vnd.openxmlformats-officedocument.themeOverride+xml"/>
  <Override PartName="/ppt/notesSlides/notesSlide200.xml" ContentType="application/vnd.openxmlformats-officedocument.presentationml.notesSlide+xml"/>
  <Override PartName="/ppt/theme/themeOverride210.xml" ContentType="application/vnd.openxmlformats-officedocument.themeOverride+xml"/>
  <Override PartName="/ppt/slideLayouts/slideLayout89.xml" ContentType="application/vnd.openxmlformats-officedocument.presentationml.slideLayout+xml"/>
  <Override PartName="/ppt/theme/theme12.xml" ContentType="application/vnd.openxmlformats-officedocument.theme+xml"/>
  <Override PartName="/ppt/slideLayouts/slideLayout189.xml" ContentType="application/vnd.openxmlformats-officedocument.presentationml.slideLayout+xml"/>
  <Override PartName="/ppt/theme/themeOverride44.xml" ContentType="application/vnd.openxmlformats-officedocument.themeOverride+xml"/>
  <Override PartName="/ppt/theme/themeOverride91.xml" ContentType="application/vnd.openxmlformats-officedocument.themeOverr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230.xml" ContentType="application/vnd.openxmlformats-officedocument.presentationml.slideLayout+xml"/>
  <Override PartName="/ppt/theme/themeOverride22.xml" ContentType="application/vnd.openxmlformats-officedocument.themeOverride+xml"/>
  <Override PartName="/ppt/theme/themeOverride125.xml" ContentType="application/vnd.openxmlformats-officedocument.themeOverride+xml"/>
  <Override PartName="/ppt/theme/themeOverride172.xml" ContentType="application/vnd.openxmlformats-officedocument.themeOverride+xml"/>
  <Override PartName="/ppt/slides/slide141.xml" ContentType="application/vnd.openxmlformats-officedocument.presentationml.slide+xml"/>
  <Override PartName="/ppt/slides/slide239.xml" ContentType="application/vnd.openxmlformats-officedocument.presentationml.slide+xml"/>
  <Override PartName="/ppt/theme/theme4.xml" ContentType="application/vnd.openxmlformats-officedocument.theme+xml"/>
  <Override PartName="/ppt/slideLayouts/slideLayout67.xml" ContentType="application/vnd.openxmlformats-officedocument.presentationml.slideLayout+xml"/>
  <Override PartName="/ppt/slideLayouts/slideLayout167.xml" ContentType="application/vnd.openxmlformats-officedocument.presentationml.slideLayout+xml"/>
  <Override PartName="/ppt/theme/themeOverride8.xml" ContentType="application/vnd.openxmlformats-officedocument.themeOverride+xml"/>
  <Override PartName="/ppt/notesSlides/notesSlide59.xml" ContentType="application/vnd.openxmlformats-officedocument.presentationml.notesSlide+xml"/>
  <Override PartName="/ppt/theme/themeOverride103.xml" ContentType="application/vnd.openxmlformats-officedocument.themeOverride+xml"/>
  <Override PartName="/ppt/notesSlides/notesSlide115.xml" ContentType="application/vnd.openxmlformats-officedocument.presentationml.notesSlide+xml"/>
  <Override PartName="/ppt/theme/themeOverride150.xml" ContentType="application/vnd.openxmlformats-officedocument.themeOverride+xml"/>
  <Override PartName="/ppt/notesSlides/notesSlide162.xml" ContentType="application/vnd.openxmlformats-officedocument.presentationml.notesSlide+xml"/>
  <Override PartName="/ppt/theme/themeOverride248.xml" ContentType="application/vnd.openxmlformats-officedocument.themeOverr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Layouts/slideLayout45.xml" ContentType="application/vnd.openxmlformats-officedocument.presentationml.slideLayout+xml"/>
  <Override PartName="/ppt/slideLayouts/slideLayout145.xml" ContentType="application/vnd.openxmlformats-officedocument.presentationml.slideLayout+xml"/>
  <Override PartName="/ppt/slideLayouts/slideLayout192.xml" ContentType="application/vnd.openxmlformats-officedocument.presentationml.slideLayout+xml"/>
  <Override PartName="/ppt/notesSlides/notesSlide140.xml" ContentType="application/vnd.openxmlformats-officedocument.presentationml.notesSlide+xml"/>
  <Override PartName="/ppt/notesSlides/notesSlide238.xml" ContentType="application/vnd.openxmlformats-officedocument.presentationml.notesSlide+xml"/>
  <Override PartName="/ppt/slides/slide24.xml" ContentType="application/vnd.openxmlformats-officedocument.presentationml.slide+xml"/>
  <Override PartName="/ppt/slides/slide71.xml" ContentType="application/vnd.openxmlformats-officedocument.presentationml.slide+xml"/>
  <Override PartName="/ppt/slideLayouts/slideLayout92.xml" ContentType="application/vnd.openxmlformats-officedocument.presentationml.slideLayout+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notesSlides/notesSlide216.xml" ContentType="application/vnd.openxmlformats-officedocument.presentationml.notesSlide+xml"/>
  <Override PartName="/ppt/theme/themeOverride226.xml" ContentType="application/vnd.openxmlformats-officedocument.themeOverride+xml"/>
  <Override PartName="/ppt/slides/slide2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70.xml" ContentType="application/vnd.openxmlformats-officedocument.presentationml.slideLayout+xml"/>
  <Override PartName="/ppt/slideLayouts/slideLayout123.xml" ContentType="application/vnd.openxmlformats-officedocument.presentationml.slideLayout+xml"/>
  <Override PartName="/ppt/slideLayouts/slideLayout170.xml" ContentType="application/vnd.openxmlformats-officedocument.presentationml.slideLayout+xml"/>
  <Override PartName="/ppt/notesSlides/notesSlide15.xml" ContentType="application/vnd.openxmlformats-officedocument.presentationml.notesSlide+xml"/>
  <Override PartName="/ppt/notesSlides/notesSlide62.xml" ContentType="application/vnd.openxmlformats-officedocument.presentationml.notesSlide+xml"/>
  <Override PartName="/ppt/theme/themeOverride204.xml" ContentType="application/vnd.openxmlformats-officedocument.themeOverride+xml"/>
  <Override PartName="/ppt/theme/themeOverride251.xml" ContentType="application/vnd.openxmlformats-officedocument.themeOverride+xml"/>
  <Override PartName="/ppt/slides/slide179.xml" ContentType="application/vnd.openxmlformats-officedocument.presentationml.slide+xml"/>
  <Override PartName="/ppt/slideLayouts/slideLayout101.xml" ContentType="application/vnd.openxmlformats-officedocument.presentationml.slideLayout+xml"/>
  <Override PartName="/ppt/slideLayouts/slideLayout246.xml" ContentType="application/vnd.openxmlformats-officedocument.presentationml.slideLayout+xml"/>
  <Override PartName="/ppt/theme/themeOverride38.xml" ContentType="application/vnd.openxmlformats-officedocument.themeOverride+xml"/>
  <Override PartName="/ppt/theme/themeOverride85.xml" ContentType="application/vnd.openxmlformats-officedocument.themeOverride+xml"/>
  <Override PartName="/ppt/notesSlides/notesSlide178.xml" ContentType="application/vnd.openxmlformats-officedocument.presentationml.notesSlide+xml"/>
  <Override PartName="/ppt/theme/themeOverride188.xml" ContentType="application/vnd.openxmlformats-officedocument.themeOverride+xml"/>
  <Override PartName="/ppt/notesSlides/notesSlide241.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slideLayouts/slideLayout224.xml" ContentType="application/vnd.openxmlformats-officedocument.presentationml.slideLayout+xml"/>
  <Override PartName="/ppt/notesSlides/notesSlide40.xml" ContentType="application/vnd.openxmlformats-officedocument.presentationml.notesSlide+xml"/>
  <Override PartName="/ppt/theme/themeOverride119.xml" ContentType="application/vnd.openxmlformats-officedocument.themeOverride+xml"/>
  <Override PartName="/ppt/theme/themeOverride166.xml" ContentType="application/vnd.openxmlformats-officedocument.themeOverr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notesSlides/notesSlide6.xml" ContentType="application/vnd.openxmlformats-officedocument.presentationml.notesSlide+xml"/>
  <Override PartName="/ppt/theme/themeOverride16.xml" ContentType="application/vnd.openxmlformats-officedocument.themeOverride+xml"/>
  <Override PartName="/ppt/theme/themeOverride63.xml" ContentType="application/vnd.openxmlformats-officedocument.themeOverr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Layouts/slideLayout139.xml" ContentType="application/vnd.openxmlformats-officedocument.presentationml.slideLayout+xml"/>
  <Override PartName="/ppt/slideLayouts/slideLayout186.xml" ContentType="application/vnd.openxmlformats-officedocument.presentationml.slideLayout+xml"/>
  <Override PartName="/ppt/slideLayouts/slideLayout202.xml" ContentType="application/vnd.openxmlformats-officedocument.presentationml.slideLayout+xml"/>
  <Override PartName="/ppt/theme/themeOverride41.xml" ContentType="application/vnd.openxmlformats-officedocument.themeOverride+xml"/>
  <Override PartName="/ppt/theme/themeOverride144.xml" ContentType="application/vnd.openxmlformats-officedocument.themeOverride+xml"/>
  <Override PartName="/ppt/theme/themeOverride191.xml" ContentType="application/vnd.openxmlformats-officedocument.themeOverride+xml"/>
  <Override PartName="/ppt/slides/slide113.xml" ContentType="application/vnd.openxmlformats-officedocument.presentationml.slide+xml"/>
  <Override PartName="/ppt/slides/slide160.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notesSlides/notesSlide78.xml" ContentType="application/vnd.openxmlformats-officedocument.presentationml.notesSlide+xml"/>
  <Override PartName="/ppt/theme/themeOverride122.xml" ContentType="application/vnd.openxmlformats-officedocument.themeOverride+xml"/>
  <Override PartName="/ppt/notesSlides/notesSlide134.xml" ContentType="application/vnd.openxmlformats-officedocument.presentationml.notesSlide+xml"/>
  <Override PartName="/ppt/notesSlides/notesSlide181.xml" ContentType="application/vnd.openxmlformats-officedocument.presentationml.notes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Layouts/slideLayout17.xml" ContentType="application/vnd.openxmlformats-officedocument.presentationml.slideLayout+xml"/>
  <Override PartName="/ppt/slideLayouts/slideLayout64.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theme/themeOverride5.xml" ContentType="application/vnd.openxmlformats-officedocument.themeOverride+xml"/>
  <Override PartName="/ppt/notesSlides/notesSlide112.xml" ContentType="application/vnd.openxmlformats-officedocument.presentationml.notesSlide+xml"/>
  <Override PartName="/ppt/theme/themeOverride245.xml" ContentType="application/vnd.openxmlformats-officedocument.themeOverr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142.xml" ContentType="application/vnd.openxmlformats-officedocument.presentationml.slideLayout+xml"/>
  <Override PartName="/ppt/notesSlides/notesSlide56.xml" ContentType="application/vnd.openxmlformats-officedocument.presentationml.notesSlide+xml"/>
  <Override PartName="/ppt/theme/themeOverride100.xml" ContentType="application/vnd.openxmlformats-officedocument.themeOverride+xml"/>
  <Override PartName="/ppt/notesSlides/notesSlide235.xml" ContentType="application/vnd.openxmlformats-officedocument.presentationml.notesSlide+xml"/>
  <Override PartName="/ppt/slides/slide214.xml" ContentType="application/vnd.openxmlformats-officedocument.presentationml.slide+xml"/>
  <Override PartName="/ppt/slideLayouts/slideLayout42.xml" ContentType="application/vnd.openxmlformats-officedocument.presentationml.slideLayout+xml"/>
  <Override PartName="/ppt/notesSlides/notesSlide34.xml" ContentType="application/vnd.openxmlformats-officedocument.presentationml.notesSlide+xml"/>
  <Override PartName="/ppt/theme/themeOverride79.xml" ContentType="application/vnd.openxmlformats-officedocument.themeOverride+xml"/>
  <Override PartName="/ppt/notesSlides/notesSlide81.xml" ContentType="application/vnd.openxmlformats-officedocument.presentationml.notesSlide+xml"/>
  <Override PartName="/ppt/theme/themeOverride223.xml" ContentType="application/vnd.openxmlformats-officedocument.themeOverride+xml"/>
  <Override PartName="/ppt/slides/slide21.xml" ContentType="application/vnd.openxmlformats-officedocument.presentationml.slide+xml"/>
  <Override PartName="/ppt/slides/slide198.xml" ContentType="application/vnd.openxmlformats-officedocument.presentationml.slide+xml"/>
  <Override PartName="/ppt/slideLayouts/slideLayout20.xml" ContentType="application/vnd.openxmlformats-officedocument.presentationml.slideLayout+xml"/>
  <Override PartName="/ppt/slideLayouts/slideLayout120.xml" ContentType="application/vnd.openxmlformats-officedocument.presentationml.slideLayout+xml"/>
  <Override PartName="/ppt/slideLayouts/slideLayout218.xml" ContentType="application/vnd.openxmlformats-officedocument.presentationml.slideLayout+xml"/>
  <Override PartName="/ppt/theme/themeOverride57.xml" ContentType="application/vnd.openxmlformats-officedocument.themeOverride+xml"/>
  <Override PartName="/ppt/notesSlides/notesSlide197.xml" ContentType="application/vnd.openxmlformats-officedocument.presentationml.notesSlide+xml"/>
  <Override PartName="/ppt/notesSlides/notesSlide21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slideLayouts/slideLayout243.xml" ContentType="application/vnd.openxmlformats-officedocument.presentationml.slideLayout+xml"/>
  <Override PartName="/ppt/theme/theme25.xml" ContentType="application/vnd.openxmlformats-officedocument.theme+xml"/>
  <Override PartName="/ppt/notesSlides/notesSlide12.xml" ContentType="application/vnd.openxmlformats-officedocument.presentationml.notesSlide+xml"/>
  <Override PartName="/ppt/theme/themeOverride138.xml" ContentType="application/vnd.openxmlformats-officedocument.themeOverride+xml"/>
  <Override PartName="/ppt/theme/themeOverride185.xml" ContentType="application/vnd.openxmlformats-officedocument.themeOverride+xml"/>
  <Override PartName="/ppt/theme/themeOverride201.xml" ContentType="application/vnd.openxmlformats-officedocument.themeOverride+xml"/>
  <Override PartName="/ppt/theme/themeOverride35.xml" ContentType="application/vnd.openxmlformats-officedocument.themeOverride+xml"/>
  <Override PartName="/ppt/theme/themeOverride82.xml" ContentType="application/vnd.openxmlformats-officedocument.themeOverr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Layouts/slideLayout158.xml" ContentType="application/vnd.openxmlformats-officedocument.presentationml.slideLayout+xml"/>
  <Override PartName="/ppt/slideLayouts/slideLayout221.xml" ContentType="application/vnd.openxmlformats-officedocument.presentationml.slideLayout+xml"/>
  <Override PartName="/ppt/theme/themeOverride13.xml" ContentType="application/vnd.openxmlformats-officedocument.themeOverride+xml"/>
  <Override PartName="/ppt/theme/themeOverride60.xml" ContentType="application/vnd.openxmlformats-officedocument.themeOverride+xml"/>
  <Override PartName="/ppt/notesSlides/notesSlide106.xml" ContentType="application/vnd.openxmlformats-officedocument.presentationml.notesSlide+xml"/>
  <Override PartName="/ppt/theme/themeOverride116.xml" ContentType="application/vnd.openxmlformats-officedocument.themeOverride+xml"/>
  <Override PartName="/ppt/notesSlides/notesSlide153.xml" ContentType="application/vnd.openxmlformats-officedocument.presentationml.notesSlide+xml"/>
  <Override PartName="/ppt/theme/themeOverride163.xml" ContentType="application/vnd.openxmlformats-officedocument.themeOverride+xml"/>
  <Override PartName="/ppt/slides/slide132.xml" ContentType="application/vnd.openxmlformats-officedocument.presentationml.slide+xml"/>
  <Override PartName="/ppt/slideLayouts/slideLayout58.xml" ContentType="application/vnd.openxmlformats-officedocument.presentationml.slideLayout+xml"/>
  <Override PartName="/ppt/notesSlides/notesSlide3.xml" ContentType="application/vnd.openxmlformats-officedocument.presentationml.notesSlide+xml"/>
  <Override PartName="/ppt/notesSlides/notesSlide97.xml" ContentType="application/vnd.openxmlformats-officedocument.presentationml.notesSlide+xml"/>
  <Override PartName="/ppt/theme/themeOverride141.xml" ContentType="application/vnd.openxmlformats-officedocument.themeOverride+xml"/>
  <Override PartName="/ppt/theme/themeOverride239.xml" ContentType="application/vnd.openxmlformats-officedocument.themeOverr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83.xml" ContentType="application/vnd.openxmlformats-officedocument.presentationml.slideLayout+xml"/>
  <Override PartName="/ppt/slideLayouts/slideLayout136.xml" ContentType="application/vnd.openxmlformats-officedocument.presentationml.slideLayout+xml"/>
  <Override PartName="/ppt/slideLayouts/slideLayout183.xml" ContentType="application/vnd.openxmlformats-officedocument.presentationml.slideLayout+xml"/>
  <Override PartName="/ppt/notesSlides/notesSlide131.xml" ContentType="application/vnd.openxmlformats-officedocument.presentationml.notesSlide+xml"/>
  <Override PartName="/ppt/theme/themeOverride217.xml" ContentType="application/vnd.openxmlformats-officedocument.themeOverride+xml"/>
  <Override PartName="/ppt/notesSlides/notesSlide229.xml" ContentType="application/vnd.openxmlformats-officedocument.presentationml.notes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114.xml" ContentType="application/vnd.openxmlformats-officedocument.presentationml.slideLayout+xml"/>
  <Override PartName="/ppt/slideLayouts/slideLayout161.xml" ContentType="application/vnd.openxmlformats-officedocument.presentationml.slideLayout+xml"/>
  <Override PartName="/ppt/notesSlides/notesSlide28.xml" ContentType="application/vnd.openxmlformats-officedocument.presentationml.notesSlide+xml"/>
  <Override PartName="/ppt/notesSlides/notesSlide75.xml" ContentType="application/vnd.openxmlformats-officedocument.presentationml.notesSlide+xml"/>
  <Override PartName="/ppt/notesSlides/notesSlide207.xml" ContentType="application/vnd.openxmlformats-officedocument.presentationml.notesSlide+xml"/>
  <Override PartName="/ppt/slides/slide233.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theme/theme19.xml" ContentType="application/vnd.openxmlformats-officedocument.theme+xml"/>
  <Override PartName="/ppt/theme/themeOverride2.xml" ContentType="application/vnd.openxmlformats-officedocument.themeOverride+xml"/>
  <Override PartName="/ppt/notesSlides/notesSlide53.xml" ContentType="application/vnd.openxmlformats-officedocument.presentationml.notesSlide+xml"/>
  <Override PartName="/ppt/theme/themeOverride98.xml" ContentType="application/vnd.openxmlformats-officedocument.themeOverride+xml"/>
  <Override PartName="/ppt/theme/themeOverride242.xml" ContentType="application/vnd.openxmlformats-officedocument.themeOverride+xml"/>
  <Override PartName="/ppt/slideMasters/slideMaster23.xml" ContentType="application/vnd.openxmlformats-officedocument.presentationml.slideMaster+xml"/>
  <Override PartName="/ppt/slides/slide40.xml" ContentType="application/vnd.openxmlformats-officedocument.presentationml.slide+xml"/>
  <Override PartName="/ppt/slides/slide211.xml" ContentType="application/vnd.openxmlformats-officedocument.presentationml.slide+xml"/>
  <Override PartName="/ppt/slideLayouts/slideLayout237.xml" ContentType="application/vnd.openxmlformats-officedocument.presentationml.slideLayout+xml"/>
  <Override PartName="/ppt/theme/themeOverride29.xml" ContentType="application/vnd.openxmlformats-officedocument.themeOverride+xml"/>
  <Override PartName="/ppt/theme/themeOverride76.xml" ContentType="application/vnd.openxmlformats-officedocument.themeOverride+xml"/>
  <Override PartName="/ppt/notesSlides/notesSlide169.xml" ContentType="application/vnd.openxmlformats-officedocument.presentationml.notesSlide+xml"/>
  <Override PartName="/ppt/theme/themeOverride179.xml" ContentType="application/vnd.openxmlformats-officedocument.themeOverride+xml"/>
  <Override PartName="/ppt/theme/themeOverride220.xml" ContentType="application/vnd.openxmlformats-officedocument.themeOverride+xml"/>
  <Override PartName="/ppt/notesSlides/notesSlide232.xml" ContentType="application/vnd.openxmlformats-officedocument.presentationml.notesSlide+xml"/>
  <Default Extension="wdp" ContentType="image/vnd.ms-photo"/>
  <Override PartName="/ppt/slides/slide148.xml" ContentType="application/vnd.openxmlformats-officedocument.presentationml.slide+xml"/>
  <Override PartName="/ppt/slides/slide195.xml" ContentType="application/vnd.openxmlformats-officedocument.presentationml.slide+xml"/>
  <Override PartName="/ppt/slideLayouts/slideLayout215.xml" ContentType="application/vnd.openxmlformats-officedocument.presentationml.slideLayout+xml"/>
  <Override PartName="/ppt/notesSlides/notesSlide31.xml" ContentType="application/vnd.openxmlformats-officedocument.presentationml.notesSlide+xml"/>
  <Override PartName="/ppt/theme/themeOverride157.xml" ContentType="application/vnd.openxmlformats-officedocument.themeOverride+xml"/>
  <Override PartName="/ppt/notesSlides/notesSlide210.xml" ContentType="application/vnd.openxmlformats-officedocument.presentationml.notesSlide+xml"/>
  <Override PartName="/ppt/slides/slide126.xml" ContentType="application/vnd.openxmlformats-officedocument.presentationml.slide+xml"/>
  <Override PartName="/ppt/slides/slide173.xml" ContentType="application/vnd.openxmlformats-officedocument.presentationml.slide+xml"/>
  <Override PartName="/ppt/slideLayouts/slideLayout99.xml" ContentType="application/vnd.openxmlformats-officedocument.presentationml.slideLayout+xml"/>
  <Override PartName="/ppt/slideLayouts/slideLayout199.xml" ContentType="application/vnd.openxmlformats-officedocument.presentationml.slideLayout+xml"/>
  <Override PartName="/ppt/theme/theme22.xml" ContentType="application/vnd.openxmlformats-officedocument.theme+xml"/>
  <Override PartName="/ppt/theme/themeOverride54.xml" ContentType="application/vnd.openxmlformats-officedocument.themeOverride+xml"/>
  <Override PartName="/ppt/notesSlides/notesSlide147.xml" ContentType="application/vnd.openxmlformats-officedocument.presentationml.notesSlide+xml"/>
  <Override PartName="/ppt/notesSlides/notesSlide194.xml" ContentType="application/vnd.openxmlformats-officedocument.presentationml.notesSlide+xml"/>
  <Override PartName="/ppt/slides/slide78.xml" ContentType="application/vnd.openxmlformats-officedocument.presentationml.slide+xml"/>
  <Override PartName="/ppt/slideLayouts/slideLayout177.xml" ContentType="application/vnd.openxmlformats-officedocument.presentationml.slideLayout+xml"/>
  <Override PartName="/ppt/slideLayouts/slideLayout240.xml" ContentType="application/vnd.openxmlformats-officedocument.presentationml.slideLayout+xml"/>
  <Override PartName="/ppt/theme/themeOverride32.xml" ContentType="application/vnd.openxmlformats-officedocument.themeOverride+xml"/>
  <Override PartName="/ppt/notesSlides/notesSlide125.xml" ContentType="application/vnd.openxmlformats-officedocument.presentationml.notesSlide+xml"/>
  <Override PartName="/ppt/theme/themeOverride135.xml" ContentType="application/vnd.openxmlformats-officedocument.themeOverride+xml"/>
  <Override PartName="/ppt/notesSlides/notesSlide172.xml" ContentType="application/vnd.openxmlformats-officedocument.presentationml.notesSlide+xml"/>
  <Override PartName="/ppt/theme/themeOverride182.xml" ContentType="application/vnd.openxmlformats-officedocument.themeOverr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slideLayouts/slideLayout77.xml" ContentType="application/vnd.openxmlformats-officedocument.presentationml.slideLayout+xml"/>
  <Override PartName="/ppt/notesSlides/notesSlide69.xml" ContentType="application/vnd.openxmlformats-officedocument.presentationml.notesSlide+xml"/>
  <Override PartName="/ppt/theme/themeOverride113.xml" ContentType="application/vnd.openxmlformats-officedocument.themeOverride+xml"/>
  <Override PartName="/ppt/theme/themeOverride160.xml" ContentType="application/vnd.openxmlformats-officedocument.themeOverride+xml"/>
  <Override PartName="/ppt/notesSlides/notesSlide248.xml" ContentType="application/vnd.openxmlformats-officedocument.presentationml.notesSlide+xml"/>
  <Override PartName="/ppt/slideMasters/slideMaster1.xml" ContentType="application/vnd.openxmlformats-officedocument.presentationml.slideMaster+xml"/>
  <Override PartName="/ppt/slides/slide227.xml" ContentType="application/vnd.openxmlformats-officedocument.presentationml.slid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Layouts/slideLayout155.xml" ContentType="application/vnd.openxmlformats-officedocument.presentationml.slideLayout+xml"/>
  <Override PartName="/ppt/theme/themeOverride10.xml" ContentType="application/vnd.openxmlformats-officedocument.themeOverride+xml"/>
  <Override PartName="/ppt/notesSlides/notesSlide47.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theme/themeOverride236.xml" ContentType="application/vnd.openxmlformats-officedocument.themeOverride+xml"/>
  <Override PartName="/ppt/slides/slide34.xml" ContentType="application/vnd.openxmlformats-officedocument.presentationml.slide+xml"/>
  <Override PartName="/ppt/slides/slide81.xml" ContentType="application/vnd.openxmlformats-officedocument.presentationml.slide+xml"/>
  <Override PartName="/ppt/slideLayouts/slideLayout133.xml" ContentType="application/vnd.openxmlformats-officedocument.presentationml.slideLayout+xml"/>
  <Override PartName="/ppt/slideLayouts/slideLayout180.xml" ContentType="application/vnd.openxmlformats-officedocument.presentationml.slideLayout+xml"/>
  <Override PartName="/ppt/notesSlides/notesSlide226.xml" ContentType="application/vnd.openxmlformats-officedocument.presentationml.notesSlide+xml"/>
  <Default Extension="rels" ContentType="application/vnd.openxmlformats-package.relationships+xml"/>
  <Override PartName="/ppt/slideMasters/slideMaster17.xml" ContentType="application/vnd.openxmlformats-officedocument.presentationml.slideMaster+xml"/>
  <Override PartName="/ppt/slides/slide189.xml" ContentType="application/vnd.openxmlformats-officedocument.presentationml.slide+xml"/>
  <Override PartName="/ppt/slides/slide205.xml" ContentType="application/vnd.openxmlformats-officedocument.presentationml.slide+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209.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theme/themeOverride198.xml" ContentType="application/vnd.openxmlformats-officedocument.themeOverride+xml"/>
  <Override PartName="/ppt/theme/themeOverride214.xml" ContentType="application/vnd.openxmlformats-officedocument.themeOverride+xml"/>
  <Override PartName="/ppt/slides/slide12.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theme/theme16.xml" ContentType="application/vnd.openxmlformats-officedocument.theme+xml"/>
  <Override PartName="/ppt/theme/themeOverride48.xml" ContentType="application/vnd.openxmlformats-officedocument.themeOverride+xml"/>
  <Override PartName="/ppt/theme/themeOverride95.xml" ContentType="application/vnd.openxmlformats-officedocument.themeOverride+xml"/>
  <Override PartName="/ppt/notesSlides/notesSlide188.xml" ContentType="application/vnd.openxmlformats-officedocument.presentationml.notesSlide+xml"/>
  <Override PartName="/ppt/notesSlides/notesSlide204.xml" ContentType="application/vnd.openxmlformats-officedocument.presentationml.notesSlide+xml"/>
  <Override PartName="/ppt/notesSlides/notesSlide251.xml" ContentType="application/vnd.openxmlformats-officedocument.presentationml.notesSlide+xml"/>
  <Override PartName="/ppt/slides/slide167.xml" ContentType="application/vnd.openxmlformats-officedocument.presentationml.slide+xml"/>
  <Override PartName="/ppt/slideLayouts/slideLayout234.xml" ContentType="application/vnd.openxmlformats-officedocument.presentationml.slideLayout+xml"/>
  <Override PartName="/ppt/notesSlides/notesSlide50.xml" ContentType="application/vnd.openxmlformats-officedocument.presentationml.notesSlide+xml"/>
  <Override PartName="/ppt/theme/themeOverride129.xml" ContentType="application/vnd.openxmlformats-officedocument.themeOverride+xml"/>
  <Override PartName="/ppt/theme/themeOverride176.xml" ContentType="application/vnd.openxmlformats-officedocument.themeOverride+xml"/>
  <Override PartName="/ppt/slideMasters/slideMaster20.xml" ContentType="application/vnd.openxmlformats-officedocument.presentationml.slideMaster+xml"/>
  <Override PartName="/ppt/slides/slide145.xml" ContentType="application/vnd.openxmlformats-officedocument.presentationml.slide+xml"/>
  <Override PartName="/ppt/slides/slide192.xml" ContentType="application/vnd.openxmlformats-officedocument.presentationml.slide+xml"/>
  <Override PartName="/ppt/theme/theme8.xml" ContentType="application/vnd.openxmlformats-officedocument.theme+xml"/>
  <Override PartName="/ppt/theme/themeOverride26.xml" ContentType="application/vnd.openxmlformats-officedocument.themeOverride+xml"/>
  <Override PartName="/ppt/theme/themeOverride73.xml" ContentType="application/vnd.openxmlformats-officedocument.themeOverride+xml"/>
  <Override PartName="/ppt/theme/themeOverride107.xml" ContentType="application/vnd.openxmlformats-officedocument.themeOverride+xml"/>
  <Override PartName="/ppt/notesSlides/notesSlide119.xml" ContentType="application/vnd.openxmlformats-officedocument.presentationml.notesSlide+xml"/>
  <Override PartName="/ppt/theme/themeOverride154.xml" ContentType="application/vnd.openxmlformats-officedocument.themeOverride+xml"/>
  <Override PartName="/ppt/notesSlides/notesSlide166.xml" ContentType="application/vnd.openxmlformats-officedocument.presentationml.notesSlide+xml"/>
  <Override PartName="/ppt/slides/slide97.xml" ContentType="application/vnd.openxmlformats-officedocument.presentationml.slide+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slideLayouts/slideLayout212.xml" ContentType="application/vnd.openxmlformats-officedocument.presentationml.slideLayout+xml"/>
  <Override PartName="/ppt/theme/themeOverride51.xml" ContentType="application/vnd.openxmlformats-officedocument.themeOverride+xml"/>
  <Override PartName="/ppt/notesSlides/notesSlide144.xml" ContentType="application/vnd.openxmlformats-officedocument.presentationml.notesSlide+xml"/>
  <Override PartName="/ppt/notesSlides/notesSlide191.xml" ContentType="application/vnd.openxmlformats-officedocument.presentationml.notesSlide+xml"/>
  <Override PartName="/ppt/slides/slide28.xml" ContentType="application/vnd.openxmlformats-officedocument.presentationml.slide+xml"/>
  <Override PartName="/ppt/slides/slide75.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Layouts/slideLayout49.xml" ContentType="application/vnd.openxmlformats-officedocument.presentationml.slideLayout+xml"/>
  <Override PartName="/ppt/slideLayouts/slideLayout96.xml" ContentType="application/vnd.openxmlformats-officedocument.presentationml.slideLayout+xml"/>
  <Override PartName="/ppt/notesSlides/notesSlide88.xml" ContentType="application/vnd.openxmlformats-officedocument.presentationml.notesSlide+xml"/>
  <Override PartName="/ppt/theme/themeOverride132.xml" ContentType="application/vnd.openxmlformats-officedocument.themeOverride+xml"/>
  <Override PartName="/ppt/slides/slide3.xml" ContentType="application/vnd.openxmlformats-officedocument.presentationml.slide+xml"/>
  <Override PartName="/ppt/slides/slide101.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slideLayouts/slideLayout127.xml" ContentType="application/vnd.openxmlformats-officedocument.presentationml.slideLayout+xml"/>
  <Override PartName="/ppt/slideLayouts/slideLayout174.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122.xml" ContentType="application/vnd.openxmlformats-officedocument.presentationml.notesSlide+xml"/>
  <Override PartName="/ppt/theme/themeOverride208.xml" ContentType="application/vnd.openxmlformats-officedocument.themeOverride+xml"/>
  <Override PartName="/ppt/slides/slide53.xml" ContentType="application/vnd.openxmlformats-officedocument.presentationml.slide+xml"/>
  <Default Extension="jpeg" ContentType="image/jpeg"/>
  <Override PartName="/ppt/slideLayouts/slideLayout105.xml" ContentType="application/vnd.openxmlformats-officedocument.presentationml.slideLayout+xml"/>
  <Override PartName="/ppt/slideLayouts/slideLayout152.xml" ContentType="application/vnd.openxmlformats-officedocument.presentationml.slideLayout+xml"/>
  <Override PartName="/ppt/theme/themeOverride89.xml" ContentType="application/vnd.openxmlformats-officedocument.themeOverride+xml"/>
  <Override PartName="/ppt/notesSlides/notesSlide100.xml" ContentType="application/vnd.openxmlformats-officedocument.presentationml.notesSlide+xml"/>
  <Override PartName="/ppt/theme/themeOverride110.xml" ContentType="application/vnd.openxmlformats-officedocument.themeOverride+xml"/>
  <Override PartName="/ppt/notesSlides/notesSlide245.xml" ContentType="application/vnd.openxmlformats-officedocument.presentationml.notesSlide+xml"/>
  <Override PartName="/ppt/slides/slide31.xml" ContentType="application/vnd.openxmlformats-officedocument.presentationml.slide+xml"/>
  <Override PartName="/ppt/slides/slide224.xml" ContentType="application/vnd.openxmlformats-officedocument.presentationml.slide+xml"/>
  <Override PartName="/ppt/slideLayouts/slideLayout52.xml" ContentType="application/vnd.openxmlformats-officedocument.presentationml.slideLayout+xml"/>
  <Override PartName="/ppt/slideLayouts/slideLayout228.xml" ContentType="application/vnd.openxmlformats-officedocument.presentationml.slideLayout+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notesSlides/notesSlide223.xml" ContentType="application/vnd.openxmlformats-officedocument.presentationml.notesSlide+xml"/>
  <Override PartName="/ppt/theme/themeOverride233.xml" ContentType="application/vnd.openxmlformats-officedocument.themeOverride+xml"/>
  <Override PartName="/ppt/slideMasters/slideMaster14.xml" ContentType="application/vnd.openxmlformats-officedocument.presentationml.slideMaster+xml"/>
  <Override PartName="/ppt/slides/slide202.xml" ContentType="application/vnd.openxmlformats-officedocument.presentationml.slide+xml"/>
  <Override PartName="/ppt/slideLayouts/slideLayout30.xml" ContentType="application/vnd.openxmlformats-officedocument.presentationml.slideLayout+xml"/>
  <Override PartName="/ppt/slideLayouts/slideLayout130.xml" ContentType="application/vnd.openxmlformats-officedocument.presentationml.slideLayout+xml"/>
  <Override PartName="/ppt/notesSlides/notesSlide22.xml" ContentType="application/vnd.openxmlformats-officedocument.presentationml.notesSlide+xml"/>
  <Override PartName="/ppt/theme/themeOverride67.xml" ContentType="application/vnd.openxmlformats-officedocument.themeOverride+xml"/>
  <Override PartName="/ppt/theme/themeOverride211.xml" ContentType="application/vnd.openxmlformats-officedocument.themeOverride+xml"/>
  <Override PartName="/ppt/slides/slide139.xml" ContentType="application/vnd.openxmlformats-officedocument.presentationml.slide+xml"/>
  <Override PartName="/ppt/slides/slide186.xml" ContentType="application/vnd.openxmlformats-officedocument.presentationml.slide+xml"/>
  <Override PartName="/ppt/slideLayouts/slideLayout206.xml" ContentType="application/vnd.openxmlformats-officedocument.presentationml.slideLayout+xml"/>
  <Override PartName="/ppt/slideLayouts/slideLayout253.xml" ContentType="application/vnd.openxmlformats-officedocument.presentationml.slideLayout+xml"/>
  <Override PartName="/ppt/theme/themeOverride45.xml" ContentType="application/vnd.openxmlformats-officedocument.themeOverride+xml"/>
  <Override PartName="/ppt/theme/themeOverride92.xml" ContentType="application/vnd.openxmlformats-officedocument.themeOverride+xml"/>
  <Override PartName="/ppt/theme/themeOverride148.xml" ContentType="application/vnd.openxmlformats-officedocument.themeOverride+xml"/>
  <Override PartName="/ppt/theme/themeOverride195.xml" ContentType="application/vnd.openxmlformats-officedocument.themeOverride+xml"/>
  <Override PartName="/ppt/notesSlides/notesSlide201.xml" ContentType="application/vnd.openxmlformats-officedocument.presentationml.notesSlide+xml"/>
  <Override PartName="/ppt/slides/slide117.xml" ContentType="application/vnd.openxmlformats-officedocument.presentationml.slide+xml"/>
  <Override PartName="/ppt/slides/slide164.xml" ContentType="application/vnd.openxmlformats-officedocument.presentationml.slide+xml"/>
  <Override PartName="/ppt/theme/theme13.xml" ContentType="application/vnd.openxmlformats-officedocument.theme+xml"/>
  <Override PartName="/ppt/slideLayouts/slideLayout231.xml" ContentType="application/vnd.openxmlformats-officedocument.presentationml.slideLayout+xml"/>
  <Override PartName="/ppt/theme/themeOverride126.xml" ContentType="application/vnd.openxmlformats-officedocument.themeOverride+xml"/>
  <Override PartName="/ppt/notesSlides/notesSlide138.xml" ContentType="application/vnd.openxmlformats-officedocument.presentationml.notesSlide+xml"/>
  <Override PartName="/ppt/theme/themeOverride173.xml" ContentType="application/vnd.openxmlformats-officedocument.themeOverride+xml"/>
  <Override PartName="/ppt/notesSlides/notesSlide185.xml" ContentType="application/vnd.openxmlformats-officedocument.presentationml.notesSlide+xml"/>
  <Override PartName="/ppt/slides/slide69.xml" ContentType="application/vnd.openxmlformats-officedocument.presentationml.slide+xml"/>
  <Override PartName="/ppt/slideLayouts/slideLayout68.xml" ContentType="application/vnd.openxmlformats-officedocument.presentationml.slideLayout+xml"/>
  <Override PartName="/ppt/slideLayouts/slideLayout168.xml" ContentType="application/vnd.openxmlformats-officedocument.presentationml.slideLayout+xml"/>
  <Override PartName="/ppt/theme/themeOverride9.xml" ContentType="application/vnd.openxmlformats-officedocument.themeOverride+xml"/>
  <Override PartName="/ppt/theme/themeOverride23.xml" ContentType="application/vnd.openxmlformats-officedocument.themeOverride+xml"/>
  <Override PartName="/ppt/theme/themeOverride70.xml" ContentType="application/vnd.openxmlformats-officedocument.themeOverr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47.xml" ContentType="application/vnd.openxmlformats-officedocument.presentationml.slide+xml"/>
  <Override PartName="/ppt/theme/theme5.xml" ContentType="application/vnd.openxmlformats-officedocument.theme+xml"/>
  <Override PartName="/ppt/theme/themeOverride104.xml" ContentType="application/vnd.openxmlformats-officedocument.themeOverride+xml"/>
  <Override PartName="/ppt/notesSlides/notesSlide239.xml" ContentType="application/vnd.openxmlformats-officedocument.presentationml.notesSlide+xml"/>
  <Override PartName="/ppt/theme/themeOverride249.xml" ContentType="application/vnd.openxmlformats-officedocument.themeOverride+xml"/>
  <Override PartName="/ppt/slides/slide120.xml" ContentType="application/vnd.openxmlformats-officedocument.presentationml.slide+xml"/>
  <Override PartName="/ppt/slideLayouts/slideLayout46.xml" ContentType="application/vnd.openxmlformats-officedocument.presentationml.slideLayout+xml"/>
  <Override PartName="/ppt/slideLayouts/slideLayout193.xml" ContentType="application/vnd.openxmlformats-officedocument.presentationml.slideLayout+xml"/>
  <Override PartName="/ppt/notesSlides/notesSlide38.xml" ContentType="application/vnd.openxmlformats-officedocument.presentationml.notesSlide+xml"/>
  <Override PartName="/ppt/slides/slide72.xml" ContentType="application/vnd.openxmlformats-officedocument.presentationml.slide+xml"/>
  <Override PartName="/ppt/slideLayouts/slideLayout124.xml" ContentType="application/vnd.openxmlformats-officedocument.presentationml.slideLayout+xml"/>
  <Override PartName="/ppt/slideLayouts/slideLayout71.xml" ContentType="application/vnd.openxmlformats-officedocument.presentationml.slideLayout+xml"/>
  <Override PartName="/ppt/notesSlides/notesSlide63.xml" ContentType="application/vnd.openxmlformats-officedocument.presentationml.notesSlide+xml"/>
  <Override PartName="/ppt/theme/themeOverride189.xml" ContentType="application/vnd.openxmlformats-officedocument.themeOverride+xml"/>
  <Override PartName="/ppt/theme/themeOverride205.xml" ContentType="application/vnd.openxmlformats-officedocument.themeOverride+xml"/>
  <Override PartName="/ppt/slides/slide221.xml" ContentType="application/vnd.openxmlformats-officedocument.presentationml.slide+xml"/>
  <Override PartName="/ppt/theme/themeOverride39.xml" ContentType="application/vnd.openxmlformats-officedocument.themeOverride+xml"/>
  <Override PartName="/ppt/notesSlides/notesSlide179.xml" ContentType="application/vnd.openxmlformats-officedocument.presentationml.notesSlide+xml"/>
  <Override PartName="/ppt/theme/themeOverride230.xml" ContentType="application/vnd.openxmlformats-officedocument.themeOverride+xml"/>
  <Override PartName="/ppt/slideMasters/slideMaster8.xml" ContentType="application/vnd.openxmlformats-officedocument.presentationml.slideMaster+xml"/>
  <Override PartName="/ppt/slideLayouts/slideLayout225.xml" ContentType="application/vnd.openxmlformats-officedocument.presentationml.slideLayout+xml"/>
  <Override PartName="/ppt/theme/themeOverride64.xml" ContentType="application/vnd.openxmlformats-officedocument.themeOverride+xml"/>
  <Override PartName="/ppt/notesSlides/notesSlide220.xml" ContentType="application/vnd.openxmlformats-officedocument.presentationml.notesSlide+xml"/>
  <Override PartName="/ppt/slides/slide136.xml" ContentType="application/vnd.openxmlformats-officedocument.presentationml.slide+xml"/>
  <Override PartName="/ppt/slideLayouts/slideLayout250.xml" ContentType="application/vnd.openxmlformats-officedocument.presentationml.slideLayout+xml"/>
  <Override PartName="/ppt/theme/themeOverride145.xml" ContentType="application/vnd.openxmlformats-officedocument.themeOverride+xml"/>
  <Override PartName="/ppt/slides/slide88.xml" ContentType="application/vnd.openxmlformats-officedocument.presentationml.slide+xml"/>
  <Override PartName="/ppt/slideLayouts/slideLayout87.xml" ContentType="application/vnd.openxmlformats-officedocument.presentationml.slideLayout+xml"/>
  <Override PartName="/ppt/theme/theme10.xml" ContentType="application/vnd.openxmlformats-officedocument.theme+xml"/>
  <Override PartName="/ppt/notesSlides/notesSlide135.xml" ContentType="application/vnd.openxmlformats-officedocument.presentationml.notesSlide+xml"/>
  <Override PartName="/ppt/slides/slide19.xml" ContentType="application/vnd.openxmlformats-officedocument.presentationml.slide+xml"/>
  <Override PartName="/ppt/slides/slide161.xml" ContentType="application/vnd.openxmlformats-officedocument.presentationml.slide+xml"/>
  <Override PartName="/ppt/slideLayouts/slideLayout165.xml" ContentType="application/vnd.openxmlformats-officedocument.presentationml.slideLayout+xml"/>
  <Override PartName="/ppt/theme/themeOverride20.xml" ContentType="application/vnd.openxmlformats-officedocument.themeOverride+xml"/>
  <Override PartName="/ppt/notesSlides/notesSlide79.xml" ContentType="application/vnd.openxmlformats-officedocument.presentationml.notesSlide+xml"/>
  <Override PartName="/ppt/theme/themeOverride170.xml" ContentType="application/vnd.openxmlformats-officedocument.themeOverride+xml"/>
  <Override PartName="/ppt/slides/slide237.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theme/themeOverride101.xml" ContentType="application/vnd.openxmlformats-officedocument.themeOverride+xml"/>
  <Override PartName="/ppt/notesSlides/notesSlide160.xml" ContentType="application/vnd.openxmlformats-officedocument.presentationml.notesSlide+xml"/>
  <Override PartName="/ppt/theme/themeOverride246.xml" ContentType="application/vnd.openxmlformats-officedocument.themeOverride+xml"/>
  <Override PartName="/ppt/slides/slide44.xml" ContentType="application/vnd.openxmlformats-officedocument.presentationml.slide+xml"/>
  <Override PartName="/ppt/slideLayouts/slideLayout43.xml" ContentType="application/vnd.openxmlformats-officedocument.presentationml.slideLayout+xml"/>
  <Override PartName="/ppt/slideLayouts/slideLayout190.xml" ContentType="application/vnd.openxmlformats-officedocument.presentationml.slideLayout+xml"/>
  <Override PartName="/ppt/notesSlides/notesSlide236.xml" ContentType="application/vnd.openxmlformats-officedocument.presentationml.notesSlide+xml"/>
  <Override PartName="/ppt/notesSlides/notesSlide35.xml" ContentType="application/vnd.openxmlformats-officedocument.presentationml.notesSlide+xml"/>
  <Override PartName="/ppt/slideLayouts/slideLayout121.xml" ContentType="application/vnd.openxmlformats-officedocument.presentationml.slideLayout+xml"/>
  <Override PartName="/ppt/notesSlides/notesSlide60.xml" ContentType="application/vnd.openxmlformats-officedocument.presentationml.notesSlide+xml"/>
  <Override PartName="/ppt/theme/themeOverride202.xml" ContentType="application/vnd.openxmlformats-officedocument.themeOverride+xml"/>
  <Override PartName="/ppt/slides/slide177.xml" ContentType="application/vnd.openxmlformats-officedocument.presentationml.slide+xml"/>
  <Override PartName="/ppt/theme/themeOverride36.xml" ContentType="application/vnd.openxmlformats-officedocument.themeOverride+xml"/>
  <Override PartName="/ppt/notesSlides/notesSlide176.xml" ContentType="application/vnd.openxmlformats-officedocument.presentationml.notesSlide+xml"/>
  <Override PartName="/ppt/theme/themeOverride186.xml" ContentType="application/vnd.openxmlformats-officedocument.themeOverride+xml"/>
  <Override PartName="/ppt/slides/slide108.xml" ContentType="application/vnd.openxmlformats-officedocument.presentationml.slide+xml"/>
  <Override PartName="/ppt/slideLayouts/slideLayout222.xml" ContentType="application/vnd.openxmlformats-officedocument.presentationml.slideLayout+xml"/>
  <Override PartName="/ppt/theme/themeOverride117.xml" ContentType="application/vnd.openxmlformats-officedocument.themeOverride+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theme/themeOverride61.xml" ContentType="application/vnd.openxmlformats-officedocument.themeOverride+xml"/>
  <Override PartName="/ppt/notesSlides/notesSlide107.xml" ContentType="application/vnd.openxmlformats-officedocument.presentationml.notesSlide+xml"/>
  <Override PartName="/ppt/slides/slide85.xml" ContentType="application/vnd.openxmlformats-officedocument.presentationml.slide+xml"/>
  <Override PartName="/ppt/slides/slide133.xml" ContentType="application/vnd.openxmlformats-officedocument.presentationml.slide+xml"/>
  <Override PartName="/ppt/slideLayouts/slideLayout137.xml" ContentType="application/vnd.openxmlformats-officedocument.presentationml.slideLayout+xml"/>
  <Override PartName="/ppt/notesSlides/notesSlide132.xml" ContentType="application/vnd.openxmlformats-officedocument.presentationml.notesSlide+xml"/>
  <Override PartName="/ppt/theme/themeOverride142.xml" ContentType="application/vnd.openxmlformats-officedocument.themeOverride+xml"/>
  <Override PartName="/ppt/slides/slide209.xml" ContentType="application/vnd.openxmlformats-officedocument.presentationml.slide+xml"/>
  <Override PartName="/ppt/slideLayouts/slideLayout84.xml" ContentType="application/vnd.openxmlformats-officedocument.presentationml.slideLayout+xml"/>
  <Override PartName="/ppt/notesSlides/notesSlide76.xml" ContentType="application/vnd.openxmlformats-officedocument.presentationml.notesSlide+xml"/>
  <Override PartName="/ppt/theme/themeOverride218.xml" ContentType="application/vnd.openxmlformats-officedocument.themeOverride+xml"/>
  <Override PartName="/ppt/slides/slide16.xml" ContentType="application/vnd.openxmlformats-officedocument.presentationml.slide+xml"/>
  <Override PartName="/ppt/slides/slide234.xml" ContentType="application/vnd.openxmlformats-officedocument.presentationml.slide+xml"/>
  <Override PartName="/ppt/slideLayouts/slideLayout15.xml" ContentType="application/vnd.openxmlformats-officedocument.presentationml.slideLayout+xml"/>
  <Override PartName="/ppt/slideLayouts/slideLayout162.xml" ContentType="application/vnd.openxmlformats-officedocument.presentationml.slideLayout+xml"/>
  <Override PartName="/ppt/notesSlides/notesSlide208.xml" ContentType="application/vnd.openxmlformats-officedocument.presentationml.notesSlide+xml"/>
  <Override PartName="/ppt/theme/themeOverride243.xml" ContentType="application/vnd.openxmlformats-officedocument.themeOverride+xml"/>
  <Override PartName="/ppt/slides/slide41.xml" ContentType="application/vnd.openxmlformats-officedocument.presentationml.slide+xml"/>
  <Override PartName="/ppt/slideLayouts/slideLayout238.xml" ContentType="application/vnd.openxmlformats-officedocument.presentationml.slideLayout+xml"/>
  <Override PartName="/ppt/notesSlides/notesSlide233.xml" ContentType="application/vnd.openxmlformats-officedocument.presentationml.notesSlide+xml"/>
  <Override PartName="/ppt/slides/slide149.xml" ContentType="application/vnd.openxmlformats-officedocument.presentationml.slide+xml"/>
  <Override PartName="/ppt/slideLayouts/slideLayout40.xml" ContentType="application/vnd.openxmlformats-officedocument.presentationml.slideLayout+xml"/>
  <Override PartName="/ppt/notesSlides/notesSlide32.xml" ContentType="application/vnd.openxmlformats-officedocument.presentationml.notesSlide+xml"/>
  <Override PartName="/ppt/theme/themeOverride77.xml" ContentType="application/vnd.openxmlformats-officedocument.themeOverride+xml"/>
  <Override PartName="/ppt/theme/theme23.xml" ContentType="application/vnd.openxmlformats-officedocument.theme+xml"/>
  <Override PartName="/ppt/notesSlides/notesSlide148.xml" ContentType="application/vnd.openxmlformats-officedocument.presentationml.notesSlide+xml"/>
  <Override PartName="/ppt/theme/themeOverride158.xml" ContentType="application/vnd.openxmlformats-officedocument.themeOverride+xml"/>
  <Override PartName="/ppt/slides/slide174.xml" ContentType="application/vnd.openxmlformats-officedocument.presentationml.slide+xml"/>
  <Override PartName="/ppt/theme/themeOverride183.xml" ContentType="application/vnd.openxmlformats-officedocument.themeOverr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178.xml" ContentType="application/vnd.openxmlformats-officedocument.presentationml.slideLayout+xml"/>
  <Override PartName="/ppt/theme/themeOverride33.xml" ContentType="application/vnd.openxmlformats-officedocument.themeOverride+xml"/>
  <Override PartName="/ppt/notesSlides/notesSlide173.xml" ContentType="application/vnd.openxmlformats-officedocument.presentationml.notesSlide+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Layouts/slideLayout109.xml" ContentType="application/vnd.openxmlformats-officedocument.presentationml.slideLayout+xml"/>
  <Override PartName="/ppt/notesSlides/notesSlide104.xml" ContentType="application/vnd.openxmlformats-officedocument.presentationml.notesSlide+xml"/>
  <Override PartName="/ppt/theme/themeOverride114.xml" ContentType="application/vnd.openxmlformats-officedocument.themeOverride+xml"/>
  <Override PartName="/ppt/notesSlides/notesSlide249.xml" ContentType="application/vnd.openxmlformats-officedocument.presentationml.notesSlide+xml"/>
  <Override PartName="/ppt/slides/slide130.xml" ContentType="application/vnd.openxmlformats-officedocument.presentationml.slide+xml"/>
  <Override PartName="/ppt/slideLayouts/slideLayout56.xml" ContentType="application/vnd.openxmlformats-officedocument.presentationml.slideLayout+xml"/>
  <Override PartName="/ppt/notesSlides/notesSlide48.xml" ContentType="application/vnd.openxmlformats-officedocument.presentationml.notesSlide+xml"/>
  <Override PartName="/ppt/slideMasters/slideMaster18.xml" ContentType="application/vnd.openxmlformats-officedocument.presentationml.slideMaster+xml"/>
  <Override PartName="/ppt/slides/slide82.xml" ContentType="application/vnd.openxmlformats-officedocument.presentationml.slide+xml"/>
  <Override PartName="/ppt/slides/slide206.xml" ContentType="application/vnd.openxmlformats-officedocument.presentationml.slide+xml"/>
  <Override PartName="/ppt/slideLayouts/slideLayout81.xml" ContentType="application/vnd.openxmlformats-officedocument.presentationml.slideLayout+xml"/>
  <Override PartName="/ppt/slideLayouts/slideLayout134.xml" ContentType="application/vnd.openxmlformats-officedocument.presentationml.slideLayout+xml"/>
  <Override PartName="/ppt/theme/themeOverride215.xml" ContentType="application/vnd.openxmlformats-officedocument.themeOverride+xml"/>
  <Override PartName="/ppt/slides/slide13.xml" ContentType="application/vnd.openxmlformats-officedocument.presentationml.slide+xml"/>
  <Override PartName="/ppt/notesSlides/notesSlide73.xml" ContentType="application/vnd.openxmlformats-officedocument.presentationml.notesSlide+xml"/>
  <Override PartName="/ppt/theme/themeOverride199.xml" ContentType="application/vnd.openxmlformats-officedocument.themeOverride+xml"/>
  <Override PartName="/ppt/notesSlides/notesSlide205.xml" ContentType="application/vnd.openxmlformats-officedocument.presentationml.notesSlide+xml"/>
  <Override PartName="/ppt/slides/slide231.xml" ContentType="application/vnd.openxmlformats-officedocument.presentationml.slide+xml"/>
  <Override PartName="/ppt/slideLayouts/slideLayout12.xml" ContentType="application/vnd.openxmlformats-officedocument.presentationml.slideLayout+xml"/>
  <Override PartName="/ppt/slideLayouts/slideLayout235.xml" ContentType="application/vnd.openxmlformats-officedocument.presentationml.slideLayout+xml"/>
  <Override PartName="/ppt/theme/themeOverride49.xml" ContentType="application/vnd.openxmlformats-officedocument.themeOverride+xml"/>
  <Override PartName="/ppt/notesSlides/notesSlide189.xml" ContentType="application/vnd.openxmlformats-officedocument.presentationml.notesSlide+xml"/>
  <Override PartName="/ppt/theme/themeOverride240.xml" ContentType="application/vnd.openxmlformats-officedocument.themeOverride+xml"/>
  <Override PartName="/ppt/theme/themeOverride74.xml" ContentType="application/vnd.openxmlformats-officedocument.themeOverride+xml"/>
  <Override PartName="/ppt/notesSlides/notesSlide23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theme/themeOverride155.xml" ContentType="application/vnd.openxmlformats-officedocument.themeOverride+xml"/>
  <Override PartName="/ppt/slides/slide171.xml" ContentType="application/vnd.openxmlformats-officedocument.presentationml.slide+xml"/>
  <Override PartName="/ppt/slideLayouts/slideLayout97.xml" ContentType="application/vnd.openxmlformats-officedocument.presentationml.slideLayout+xml"/>
  <Override PartName="/ppt/theme/theme20.xml" ContentType="application/vnd.openxmlformats-officedocument.them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Layouts/slideLayout175.xml" ContentType="application/vnd.openxmlformats-officedocument.presentationml.slideLayout+xml"/>
  <Override PartName="/ppt/theme/themeOverride30.xml" ContentType="application/vnd.openxmlformats-officedocument.themeOverride+xml"/>
  <Override PartName="/ppt/notesSlides/notesSlide170.xml" ContentType="application/vnd.openxmlformats-officedocument.presentationml.notesSlide+xml"/>
  <Override PartName="/ppt/theme/themeOverride180.xml" ContentType="application/vnd.openxmlformats-officedocument.themeOverr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theme/themeOverride111.xml" ContentType="application/vnd.openxmlformats-officedocument.themeOverride+xml"/>
  <Override PartName="/ppt/notesSlides/notesSlide246.xml" ContentType="application/vnd.openxmlformats-officedocument.presentationml.notesSlid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notesSlides/notesSlide45.xml" ContentType="application/vnd.openxmlformats-officedocument.presentationml.notesSlide+xml"/>
  <Override PartName="/ppt/notesSlides/notesSlide101.xml" ContentType="application/vnd.openxmlformats-officedocument.presentationml.notesSlide+xml"/>
  <Override PartName="/ppt/slideLayouts/slideLayout131.xml" ContentType="application/vnd.openxmlformats-officedocument.presentationml.slideLayout+xml"/>
  <Override PartName="/ppt/slideMasters/slideMaster15.xml" ContentType="application/vnd.openxmlformats-officedocument.presentationml.slideMaster+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Layouts/slideLayout207.xml" ContentType="application/vnd.openxmlformats-officedocument.presentationml.slideLayout+xml"/>
  <Override PartName="/ppt/notesSlides/notesSlide70.xml" ContentType="application/vnd.openxmlformats-officedocument.presentationml.notesSlide+xml"/>
  <Override PartName="/ppt/theme/themeOverride196.xml" ContentType="application/vnd.openxmlformats-officedocument.themeOverride+xml"/>
  <Override PartName="/ppt/theme/themeOverride212.xml" ContentType="application/vnd.openxmlformats-officedocument.themeOverride+xml"/>
  <Override PartName="/ppt/theme/themeOverride46.xml" ContentType="application/vnd.openxmlformats-officedocument.themeOverride+xml"/>
  <Override PartName="/ppt/notesSlides/notesSlide186.xml" ContentType="application/vnd.openxmlformats-officedocument.presentationml.notesSlide+xml"/>
  <Override PartName="/ppt/notesSlides/notesSlide202.xml" ContentType="application/vnd.openxmlformats-officedocument.presentationml.notesSlide+xml"/>
  <Override PartName="/ppt/slides/slide118.xml" ContentType="application/vnd.openxmlformats-officedocument.presentationml.slide+xml"/>
  <Override PartName="/ppt/slideLayouts/slideLayout232.xml" ContentType="application/vnd.openxmlformats-officedocument.presentationml.slideLayout+xml"/>
  <Override PartName="/ppt/theme/themeOverride71.xml" ContentType="application/vnd.openxmlformats-officedocument.themeOverride+xml"/>
  <Override PartName="/ppt/theme/themeOverride127.xml" ContentType="application/vnd.openxmlformats-officedocument.themeOverride+xml"/>
  <Override PartName="/ppt/slides/slide143.xml" ContentType="application/vnd.openxmlformats-officedocument.presentationml.slide+xml"/>
  <Override PartName="/ppt/slideLayouts/slideLayout69.xml" ContentType="application/vnd.openxmlformats-officedocument.presentationml.slideLayout+xml"/>
  <Override PartName="/ppt/notesSlides/notesSlide117.xml" ContentType="application/vnd.openxmlformats-officedocument.presentationml.notesSlide+xml"/>
  <Override PartName="/ppt/theme/themeOverride152.xml" ContentType="application/vnd.openxmlformats-officedocument.themeOverride+xml"/>
  <Override PartName="/ppt/slides/slide95.xml" ContentType="application/vnd.openxmlformats-officedocument.presentationml.slide+xml"/>
  <Override PartName="/ppt/slideLayouts/slideLayout147.xml" ContentType="application/vnd.openxmlformats-officedocument.presentationml.slideLayout+xml"/>
  <Override PartName="/ppt/notesSlides/notesSlide142.xml" ContentType="application/vnd.openxmlformats-officedocument.presentationml.notesSlide+xml"/>
  <Override PartName="/ppt/slides/slide26.xml" ContentType="application/vnd.openxmlformats-officedocument.presentationml.slide+xml"/>
  <Override PartName="/ppt/slides/slide219.xml" ContentType="application/vnd.openxmlformats-officedocument.presentationml.slide+xml"/>
  <Override PartName="/ppt/slideLayouts/slideLayout94.xml" ContentType="application/vnd.openxmlformats-officedocument.presentationml.slideLayout+xml"/>
  <Override PartName="/ppt/notesSlides/notesSlide86.xml" ContentType="application/vnd.openxmlformats-officedocument.presentationml.notesSlide+xml"/>
  <Override PartName="/ppt/notesSlides/notesSlide218.xml" ContentType="application/vnd.openxmlformats-officedocument.presentationml.notesSlide+xml"/>
  <Override PartName="/ppt/theme/themeOverride228.xml" ContentType="application/vnd.openxmlformats-officedocument.themeOverride+xml"/>
  <Override PartName="/ppt/slides/slide1.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172.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Layouts/slideLayout103.xml" ContentType="application/vnd.openxmlformats-officedocument.presentationml.slideLayout+xml"/>
  <Override PartName="/ppt/slideLayouts/slideLayout248.xml" ContentType="application/vnd.openxmlformats-officedocument.presentationml.slideLayout+xml"/>
  <Override PartName="/ppt/theme/themeOverride87.xml" ContentType="application/vnd.openxmlformats-officedocument.themeOverride+xml"/>
  <Override PartName="/ppt/notesSlides/notesSlide243.xml" ContentType="application/vnd.openxmlformats-officedocument.presentationml.notesSlide+xml"/>
  <Override PartName="/ppt/slides/slide159.xml" ContentType="application/vnd.openxmlformats-officedocument.presentationml.slide+xml"/>
  <Override PartName="/ppt/slideLayouts/slideLayout50.xml" ContentType="application/vnd.openxmlformats-officedocument.presentationml.slideLayout+xml"/>
  <Override PartName="/ppt/notesSlides/notesSlide42.xml" ContentType="application/vnd.openxmlformats-officedocument.presentationml.notesSlide+xml"/>
  <Override PartName="/ppt/theme/themeOverride168.xml" ContentType="application/vnd.openxmlformats-officedocument.themeOverride+xml"/>
  <Override PartName="/ppt/slideMasters/slideMaster12.xml" ContentType="application/vnd.openxmlformats-officedocument.presentationml.slideMaster+xml"/>
  <Override PartName="/ppt/slides/slide200.xml" ContentType="application/vnd.openxmlformats-officedocument.presentationml.slide+xml"/>
  <Override PartName="/ppt/notesSlides/notesSlide8.xml" ContentType="application/vnd.openxmlformats-officedocument.presentationml.notesSlide+xml"/>
  <Override PartName="/ppt/theme/themeOverride18.xml" ContentType="application/vnd.openxmlformats-officedocument.themeOverride+xml"/>
  <Default Extension="gif" ContentType="image/gif"/>
  <Override PartName="/ppt/notesSlides/notesSlide158.xml" ContentType="application/vnd.openxmlformats-officedocument.presentationml.notesSlide+xml"/>
  <Override PartName="/ppt/slides/slide184.xml" ContentType="application/vnd.openxmlformats-officedocument.presentationml.slide+xml"/>
  <Override PartName="/ppt/slideLayouts/slideLayout188.xml" ContentType="application/vnd.openxmlformats-officedocument.presentationml.slideLayout+xml"/>
  <Override PartName="/ppt/slideLayouts/slideLayout204.xml" ContentType="application/vnd.openxmlformats-officedocument.presentationml.slideLayout+xml"/>
  <Override PartName="/ppt/theme/themeOverride43.xml" ContentType="application/vnd.openxmlformats-officedocument.themeOverride+xml"/>
  <Override PartName="/ppt/theme/themeOverride193.xml" ContentType="application/vnd.openxmlformats-officedocument.themeOverride+xml"/>
  <Override PartName="/ppt/slides/slide115.xml" ContentType="application/vnd.openxmlformats-officedocument.presentationml.slide+xml"/>
  <Override PartName="/ppt/handoutMasters/handoutMaster1.xml" ContentType="application/vnd.openxmlformats-officedocument.presentationml.handoutMaster+xml"/>
  <Override PartName="/ppt/theme/themeOverride124.xml" ContentType="application/vnd.openxmlformats-officedocument.themeOverride+xml"/>
  <Override PartName="/ppt/notesSlides/notesSlide183.xml" ContentType="application/vnd.openxmlformats-officedocument.presentationml.notesSlide+xml"/>
  <Override PartName="/ppt/slides/slide67.xml" ContentType="application/vnd.openxmlformats-officedocument.presentationml.slide+xml"/>
  <Override PartName="/ppt/slideLayouts/slideLayout66.xml" ContentType="application/vnd.openxmlformats-officedocument.presentationml.slideLayout+xml"/>
  <Override PartName="/ppt/slideLayouts/slideLayout119.xml" ContentType="application/vnd.openxmlformats-officedocument.presentationml.slideLayout+xml"/>
  <Override PartName="/ppt/theme/themeOverride7.xml" ContentType="application/vnd.openxmlformats-officedocument.themeOverride+xml"/>
  <Override PartName="/ppt/notesSlides/notesSlide114.xml" ContentType="application/vnd.openxmlformats-officedocument.presentationml.notesSlide+xml"/>
  <Override PartName="/ppt/slides/slide92.xml" ContentType="application/vnd.openxmlformats-officedocument.presentationml.slide+xml"/>
  <Override PartName="/ppt/slides/slide140.xml" ContentType="application/vnd.openxmlformats-officedocument.presentationml.slide+xml"/>
  <Override PartName="/ppt/notesSlides/notesSlide5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4607" r:id="rId2"/>
    <p:sldMasterId id="2147484619" r:id="rId3"/>
    <p:sldMasterId id="2147484631" r:id="rId4"/>
    <p:sldMasterId id="2147484643" r:id="rId5"/>
    <p:sldMasterId id="2147484655" r:id="rId6"/>
    <p:sldMasterId id="2147484667" r:id="rId7"/>
    <p:sldMasterId id="2147484679" r:id="rId8"/>
    <p:sldMasterId id="2147484691" r:id="rId9"/>
    <p:sldMasterId id="2147484703" r:id="rId10"/>
    <p:sldMasterId id="2147484715" r:id="rId11"/>
    <p:sldMasterId id="2147484727" r:id="rId12"/>
    <p:sldMasterId id="2147485795" r:id="rId13"/>
    <p:sldMasterId id="2147485807" r:id="rId14"/>
    <p:sldMasterId id="2147485819" r:id="rId15"/>
    <p:sldMasterId id="2147485831" r:id="rId16"/>
    <p:sldMasterId id="2147485843" r:id="rId17"/>
    <p:sldMasterId id="2147486229" r:id="rId18"/>
    <p:sldMasterId id="2147486241" r:id="rId19"/>
    <p:sldMasterId id="2147486253" r:id="rId20"/>
    <p:sldMasterId id="2147486265" r:id="rId21"/>
    <p:sldMasterId id="2147487201" r:id="rId22"/>
    <p:sldMasterId id="2147488181" r:id="rId23"/>
  </p:sldMasterIdLst>
  <p:notesMasterIdLst>
    <p:notesMasterId r:id="rId275"/>
  </p:notesMasterIdLst>
  <p:handoutMasterIdLst>
    <p:handoutMasterId r:id="rId276"/>
  </p:handoutMasterIdLst>
  <p:sldIdLst>
    <p:sldId id="288" r:id="rId24"/>
    <p:sldId id="289" r:id="rId25"/>
    <p:sldId id="452" r:id="rId26"/>
    <p:sldId id="439" r:id="rId27"/>
    <p:sldId id="538" r:id="rId28"/>
    <p:sldId id="291" r:id="rId29"/>
    <p:sldId id="541" r:id="rId30"/>
    <p:sldId id="293" r:id="rId31"/>
    <p:sldId id="539" r:id="rId32"/>
    <p:sldId id="540"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5" r:id="rId64"/>
    <p:sldId id="326" r:id="rId65"/>
    <p:sldId id="440" r:id="rId66"/>
    <p:sldId id="441" r:id="rId67"/>
    <p:sldId id="442"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443" r:id="rId118"/>
    <p:sldId id="444" r:id="rId119"/>
    <p:sldId id="44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46" r:id="rId147"/>
    <p:sldId id="447" r:id="rId148"/>
    <p:sldId id="448"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 id="416" r:id="rId164"/>
    <p:sldId id="417" r:id="rId165"/>
    <p:sldId id="418" r:id="rId166"/>
    <p:sldId id="419" r:id="rId167"/>
    <p:sldId id="420" r:id="rId168"/>
    <p:sldId id="421" r:id="rId169"/>
    <p:sldId id="422" r:id="rId170"/>
    <p:sldId id="423" r:id="rId171"/>
    <p:sldId id="424" r:id="rId172"/>
    <p:sldId id="425" r:id="rId173"/>
    <p:sldId id="426" r:id="rId174"/>
    <p:sldId id="427" r:id="rId175"/>
    <p:sldId id="428" r:id="rId176"/>
    <p:sldId id="429" r:id="rId177"/>
    <p:sldId id="430" r:id="rId178"/>
    <p:sldId id="431" r:id="rId179"/>
    <p:sldId id="432" r:id="rId180"/>
    <p:sldId id="433" r:id="rId181"/>
    <p:sldId id="434" r:id="rId182"/>
    <p:sldId id="435" r:id="rId183"/>
    <p:sldId id="436" r:id="rId184"/>
    <p:sldId id="437" r:id="rId185"/>
    <p:sldId id="438" r:id="rId186"/>
    <p:sldId id="449" r:id="rId187"/>
    <p:sldId id="450" r:id="rId188"/>
    <p:sldId id="451" r:id="rId189"/>
    <p:sldId id="453" r:id="rId190"/>
    <p:sldId id="454" r:id="rId191"/>
    <p:sldId id="455" r:id="rId192"/>
    <p:sldId id="456" r:id="rId193"/>
    <p:sldId id="457" r:id="rId194"/>
    <p:sldId id="458" r:id="rId195"/>
    <p:sldId id="459" r:id="rId196"/>
    <p:sldId id="460" r:id="rId197"/>
    <p:sldId id="461" r:id="rId198"/>
    <p:sldId id="462" r:id="rId199"/>
    <p:sldId id="463" r:id="rId200"/>
    <p:sldId id="464" r:id="rId201"/>
    <p:sldId id="465" r:id="rId202"/>
    <p:sldId id="466" r:id="rId203"/>
    <p:sldId id="467" r:id="rId204"/>
    <p:sldId id="468" r:id="rId205"/>
    <p:sldId id="469" r:id="rId206"/>
    <p:sldId id="470" r:id="rId207"/>
    <p:sldId id="471" r:id="rId208"/>
    <p:sldId id="472" r:id="rId209"/>
    <p:sldId id="473" r:id="rId210"/>
    <p:sldId id="474" r:id="rId211"/>
    <p:sldId id="475" r:id="rId212"/>
    <p:sldId id="476" r:id="rId213"/>
    <p:sldId id="477" r:id="rId214"/>
    <p:sldId id="478" r:id="rId215"/>
    <p:sldId id="479" r:id="rId216"/>
    <p:sldId id="480" r:id="rId217"/>
    <p:sldId id="481" r:id="rId218"/>
    <p:sldId id="482" r:id="rId219"/>
    <p:sldId id="483" r:id="rId220"/>
    <p:sldId id="484" r:id="rId221"/>
    <p:sldId id="485" r:id="rId222"/>
    <p:sldId id="486" r:id="rId223"/>
    <p:sldId id="487" r:id="rId224"/>
    <p:sldId id="488" r:id="rId225"/>
    <p:sldId id="489" r:id="rId226"/>
    <p:sldId id="490" r:id="rId227"/>
    <p:sldId id="491" r:id="rId228"/>
    <p:sldId id="492" r:id="rId229"/>
    <p:sldId id="493" r:id="rId230"/>
    <p:sldId id="494" r:id="rId231"/>
    <p:sldId id="495" r:id="rId232"/>
    <p:sldId id="496" r:id="rId233"/>
    <p:sldId id="497" r:id="rId234"/>
    <p:sldId id="498" r:id="rId235"/>
    <p:sldId id="499" r:id="rId236"/>
    <p:sldId id="500" r:id="rId237"/>
    <p:sldId id="501" r:id="rId238"/>
    <p:sldId id="502" r:id="rId239"/>
    <p:sldId id="503" r:id="rId240"/>
    <p:sldId id="504" r:id="rId241"/>
    <p:sldId id="505" r:id="rId242"/>
    <p:sldId id="506" r:id="rId243"/>
    <p:sldId id="507" r:id="rId244"/>
    <p:sldId id="508" r:id="rId245"/>
    <p:sldId id="509" r:id="rId246"/>
    <p:sldId id="510" r:id="rId247"/>
    <p:sldId id="511" r:id="rId248"/>
    <p:sldId id="512" r:id="rId249"/>
    <p:sldId id="513" r:id="rId250"/>
    <p:sldId id="514" r:id="rId251"/>
    <p:sldId id="528" r:id="rId252"/>
    <p:sldId id="515" r:id="rId253"/>
    <p:sldId id="516" r:id="rId254"/>
    <p:sldId id="517" r:id="rId255"/>
    <p:sldId id="518" r:id="rId256"/>
    <p:sldId id="519" r:id="rId257"/>
    <p:sldId id="520" r:id="rId258"/>
    <p:sldId id="521" r:id="rId259"/>
    <p:sldId id="522" r:id="rId260"/>
    <p:sldId id="523" r:id="rId261"/>
    <p:sldId id="524" r:id="rId262"/>
    <p:sldId id="525" r:id="rId263"/>
    <p:sldId id="526" r:id="rId264"/>
    <p:sldId id="527" r:id="rId265"/>
    <p:sldId id="529" r:id="rId266"/>
    <p:sldId id="530" r:id="rId267"/>
    <p:sldId id="531" r:id="rId268"/>
    <p:sldId id="532" r:id="rId269"/>
    <p:sldId id="533" r:id="rId270"/>
    <p:sldId id="534" r:id="rId271"/>
    <p:sldId id="535" r:id="rId272"/>
    <p:sldId id="536" r:id="rId273"/>
    <p:sldId id="537" r:id="rId274"/>
  </p:sldIdLst>
  <p:sldSz cx="9144000" cy="6858000" type="screen4x3"/>
  <p:notesSz cx="6797675" cy="9928225"/>
  <p:defaultTextStyle>
    <a:defPPr>
      <a:defRPr lang="ru-RU"/>
    </a:defPPr>
    <a:lvl1pPr algn="l" rtl="0" eaLnBrk="0" fontAlgn="base" hangingPunct="0">
      <a:spcBef>
        <a:spcPct val="0"/>
      </a:spcBef>
      <a:spcAft>
        <a:spcPct val="0"/>
      </a:spcAft>
      <a:defRPr sz="2000" b="1" kern="1200">
        <a:solidFill>
          <a:schemeClr val="tx1"/>
        </a:solidFill>
        <a:latin typeface="Impact" pitchFamily="34" charset="0"/>
        <a:ea typeface="+mn-ea"/>
        <a:cs typeface="+mn-cs"/>
      </a:defRPr>
    </a:lvl1pPr>
    <a:lvl2pPr marL="457200" algn="l" rtl="0" eaLnBrk="0" fontAlgn="base" hangingPunct="0">
      <a:spcBef>
        <a:spcPct val="0"/>
      </a:spcBef>
      <a:spcAft>
        <a:spcPct val="0"/>
      </a:spcAft>
      <a:defRPr sz="2000" b="1" kern="1200">
        <a:solidFill>
          <a:schemeClr val="tx1"/>
        </a:solidFill>
        <a:latin typeface="Impact" pitchFamily="34" charset="0"/>
        <a:ea typeface="+mn-ea"/>
        <a:cs typeface="+mn-cs"/>
      </a:defRPr>
    </a:lvl2pPr>
    <a:lvl3pPr marL="914400" algn="l" rtl="0" eaLnBrk="0" fontAlgn="base" hangingPunct="0">
      <a:spcBef>
        <a:spcPct val="0"/>
      </a:spcBef>
      <a:spcAft>
        <a:spcPct val="0"/>
      </a:spcAft>
      <a:defRPr sz="2000" b="1" kern="1200">
        <a:solidFill>
          <a:schemeClr val="tx1"/>
        </a:solidFill>
        <a:latin typeface="Impact" pitchFamily="34" charset="0"/>
        <a:ea typeface="+mn-ea"/>
        <a:cs typeface="+mn-cs"/>
      </a:defRPr>
    </a:lvl3pPr>
    <a:lvl4pPr marL="1371600" algn="l" rtl="0" eaLnBrk="0" fontAlgn="base" hangingPunct="0">
      <a:spcBef>
        <a:spcPct val="0"/>
      </a:spcBef>
      <a:spcAft>
        <a:spcPct val="0"/>
      </a:spcAft>
      <a:defRPr sz="2000" b="1" kern="1200">
        <a:solidFill>
          <a:schemeClr val="tx1"/>
        </a:solidFill>
        <a:latin typeface="Impact" pitchFamily="34" charset="0"/>
        <a:ea typeface="+mn-ea"/>
        <a:cs typeface="+mn-cs"/>
      </a:defRPr>
    </a:lvl4pPr>
    <a:lvl5pPr marL="1828800" algn="l" rtl="0" eaLnBrk="0" fontAlgn="base" hangingPunct="0">
      <a:spcBef>
        <a:spcPct val="0"/>
      </a:spcBef>
      <a:spcAft>
        <a:spcPct val="0"/>
      </a:spcAft>
      <a:defRPr sz="2000" b="1" kern="1200">
        <a:solidFill>
          <a:schemeClr val="tx1"/>
        </a:solidFill>
        <a:latin typeface="Impact" pitchFamily="34" charset="0"/>
        <a:ea typeface="+mn-ea"/>
        <a:cs typeface="+mn-cs"/>
      </a:defRPr>
    </a:lvl5pPr>
    <a:lvl6pPr marL="2286000" algn="l" defTabSz="914400" rtl="0" eaLnBrk="1" latinLnBrk="0" hangingPunct="1">
      <a:defRPr sz="2000" b="1" kern="1200">
        <a:solidFill>
          <a:schemeClr val="tx1"/>
        </a:solidFill>
        <a:latin typeface="Impact" pitchFamily="34" charset="0"/>
        <a:ea typeface="+mn-ea"/>
        <a:cs typeface="+mn-cs"/>
      </a:defRPr>
    </a:lvl6pPr>
    <a:lvl7pPr marL="2743200" algn="l" defTabSz="914400" rtl="0" eaLnBrk="1" latinLnBrk="0" hangingPunct="1">
      <a:defRPr sz="2000" b="1" kern="1200">
        <a:solidFill>
          <a:schemeClr val="tx1"/>
        </a:solidFill>
        <a:latin typeface="Impact" pitchFamily="34" charset="0"/>
        <a:ea typeface="+mn-ea"/>
        <a:cs typeface="+mn-cs"/>
      </a:defRPr>
    </a:lvl7pPr>
    <a:lvl8pPr marL="3200400" algn="l" defTabSz="914400" rtl="0" eaLnBrk="1" latinLnBrk="0" hangingPunct="1">
      <a:defRPr sz="2000" b="1" kern="1200">
        <a:solidFill>
          <a:schemeClr val="tx1"/>
        </a:solidFill>
        <a:latin typeface="Impact" pitchFamily="34" charset="0"/>
        <a:ea typeface="+mn-ea"/>
        <a:cs typeface="+mn-cs"/>
      </a:defRPr>
    </a:lvl8pPr>
    <a:lvl9pPr marL="3657600" algn="l" defTabSz="914400" rtl="0" eaLnBrk="1" latinLnBrk="0" hangingPunct="1">
      <a:defRPr sz="2000" b="1" kern="1200">
        <a:solidFill>
          <a:schemeClr val="tx1"/>
        </a:solidFill>
        <a:latin typeface="Impact"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66"/>
    <a:srgbClr val="97CBFF"/>
    <a:srgbClr val="B3D9FF"/>
    <a:srgbClr val="990000"/>
    <a:srgbClr val="CBCFDB"/>
    <a:srgbClr val="FFE4C9"/>
    <a:srgbClr val="000099"/>
    <a:srgbClr val="00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Стиль из темы 1 - акцент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Стиль из темы 1 - акцент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7928" autoAdjust="0"/>
    <p:restoredTop sz="92750" autoAdjust="0"/>
  </p:normalViewPr>
  <p:slideViewPr>
    <p:cSldViewPr snapToGrid="0">
      <p:cViewPr>
        <p:scale>
          <a:sx n="81" d="100"/>
          <a:sy n="81" d="100"/>
        </p:scale>
        <p:origin x="-2898" y="-858"/>
      </p:cViewPr>
      <p:guideLst>
        <p:guide orient="horz" pos="216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94.xml"/><Relationship Id="rId21" Type="http://schemas.openxmlformats.org/officeDocument/2006/relationships/slideMaster" Target="slideMasters/slideMaster21.xml"/><Relationship Id="rId42" Type="http://schemas.openxmlformats.org/officeDocument/2006/relationships/slide" Target="slides/slide19.xml"/><Relationship Id="rId63" Type="http://schemas.openxmlformats.org/officeDocument/2006/relationships/slide" Target="slides/slide40.xml"/><Relationship Id="rId84" Type="http://schemas.openxmlformats.org/officeDocument/2006/relationships/slide" Target="slides/slide61.xml"/><Relationship Id="rId138" Type="http://schemas.openxmlformats.org/officeDocument/2006/relationships/slide" Target="slides/slide115.xml"/><Relationship Id="rId159" Type="http://schemas.openxmlformats.org/officeDocument/2006/relationships/slide" Target="slides/slide136.xml"/><Relationship Id="rId170" Type="http://schemas.openxmlformats.org/officeDocument/2006/relationships/slide" Target="slides/slide147.xml"/><Relationship Id="rId191" Type="http://schemas.openxmlformats.org/officeDocument/2006/relationships/slide" Target="slides/slide168.xml"/><Relationship Id="rId205" Type="http://schemas.openxmlformats.org/officeDocument/2006/relationships/slide" Target="slides/slide182.xml"/><Relationship Id="rId226" Type="http://schemas.openxmlformats.org/officeDocument/2006/relationships/slide" Target="slides/slide203.xml"/><Relationship Id="rId247" Type="http://schemas.openxmlformats.org/officeDocument/2006/relationships/slide" Target="slides/slide224.xml"/><Relationship Id="rId107" Type="http://schemas.openxmlformats.org/officeDocument/2006/relationships/slide" Target="slides/slide84.xml"/><Relationship Id="rId268" Type="http://schemas.openxmlformats.org/officeDocument/2006/relationships/slide" Target="slides/slide245.xml"/><Relationship Id="rId11" Type="http://schemas.openxmlformats.org/officeDocument/2006/relationships/slideMaster" Target="slideMasters/slideMaster11.xml"/><Relationship Id="rId32" Type="http://schemas.openxmlformats.org/officeDocument/2006/relationships/slide" Target="slides/slide9.xml"/><Relationship Id="rId53" Type="http://schemas.openxmlformats.org/officeDocument/2006/relationships/slide" Target="slides/slide30.xml"/><Relationship Id="rId74" Type="http://schemas.openxmlformats.org/officeDocument/2006/relationships/slide" Target="slides/slide51.xml"/><Relationship Id="rId128" Type="http://schemas.openxmlformats.org/officeDocument/2006/relationships/slide" Target="slides/slide105.xml"/><Relationship Id="rId149" Type="http://schemas.openxmlformats.org/officeDocument/2006/relationships/slide" Target="slides/slide126.xml"/><Relationship Id="rId5" Type="http://schemas.openxmlformats.org/officeDocument/2006/relationships/slideMaster" Target="slideMasters/slideMaster5.xml"/><Relationship Id="rId95" Type="http://schemas.openxmlformats.org/officeDocument/2006/relationships/slide" Target="slides/slide72.xml"/><Relationship Id="rId160" Type="http://schemas.openxmlformats.org/officeDocument/2006/relationships/slide" Target="slides/slide137.xml"/><Relationship Id="rId181" Type="http://schemas.openxmlformats.org/officeDocument/2006/relationships/slide" Target="slides/slide158.xml"/><Relationship Id="rId216" Type="http://schemas.openxmlformats.org/officeDocument/2006/relationships/slide" Target="slides/slide193.xml"/><Relationship Id="rId237" Type="http://schemas.openxmlformats.org/officeDocument/2006/relationships/slide" Target="slides/slide214.xml"/><Relationship Id="rId258" Type="http://schemas.openxmlformats.org/officeDocument/2006/relationships/slide" Target="slides/slide235.xml"/><Relationship Id="rId279" Type="http://schemas.openxmlformats.org/officeDocument/2006/relationships/theme" Target="theme/theme1.xml"/><Relationship Id="rId22" Type="http://schemas.openxmlformats.org/officeDocument/2006/relationships/slideMaster" Target="slideMasters/slideMaster22.xml"/><Relationship Id="rId43" Type="http://schemas.openxmlformats.org/officeDocument/2006/relationships/slide" Target="slides/slide20.xml"/><Relationship Id="rId64" Type="http://schemas.openxmlformats.org/officeDocument/2006/relationships/slide" Target="slides/slide41.xml"/><Relationship Id="rId118" Type="http://schemas.openxmlformats.org/officeDocument/2006/relationships/slide" Target="slides/slide95.xml"/><Relationship Id="rId139" Type="http://schemas.openxmlformats.org/officeDocument/2006/relationships/slide" Target="slides/slide116.xml"/><Relationship Id="rId85" Type="http://schemas.openxmlformats.org/officeDocument/2006/relationships/slide" Target="slides/slide62.xml"/><Relationship Id="rId150" Type="http://schemas.openxmlformats.org/officeDocument/2006/relationships/slide" Target="slides/slide127.xml"/><Relationship Id="rId171" Type="http://schemas.openxmlformats.org/officeDocument/2006/relationships/slide" Target="slides/slide148.xml"/><Relationship Id="rId192" Type="http://schemas.openxmlformats.org/officeDocument/2006/relationships/slide" Target="slides/slide169.xml"/><Relationship Id="rId206" Type="http://schemas.openxmlformats.org/officeDocument/2006/relationships/slide" Target="slides/slide183.xml"/><Relationship Id="rId227" Type="http://schemas.openxmlformats.org/officeDocument/2006/relationships/slide" Target="slides/slide204.xml"/><Relationship Id="rId248" Type="http://schemas.openxmlformats.org/officeDocument/2006/relationships/slide" Target="slides/slide225.xml"/><Relationship Id="rId269" Type="http://schemas.openxmlformats.org/officeDocument/2006/relationships/slide" Target="slides/slide246.xml"/><Relationship Id="rId12" Type="http://schemas.openxmlformats.org/officeDocument/2006/relationships/slideMaster" Target="slideMasters/slideMaster12.xml"/><Relationship Id="rId33" Type="http://schemas.openxmlformats.org/officeDocument/2006/relationships/slide" Target="slides/slide10.xml"/><Relationship Id="rId108" Type="http://schemas.openxmlformats.org/officeDocument/2006/relationships/slide" Target="slides/slide85.xml"/><Relationship Id="rId129" Type="http://schemas.openxmlformats.org/officeDocument/2006/relationships/slide" Target="slides/slide106.xml"/><Relationship Id="rId280" Type="http://schemas.openxmlformats.org/officeDocument/2006/relationships/tableStyles" Target="tableStyles.xml"/><Relationship Id="rId54" Type="http://schemas.openxmlformats.org/officeDocument/2006/relationships/slide" Target="slides/slide31.xml"/><Relationship Id="rId75" Type="http://schemas.openxmlformats.org/officeDocument/2006/relationships/slide" Target="slides/slide52.xml"/><Relationship Id="rId96" Type="http://schemas.openxmlformats.org/officeDocument/2006/relationships/slide" Target="slides/slide73.xml"/><Relationship Id="rId140" Type="http://schemas.openxmlformats.org/officeDocument/2006/relationships/slide" Target="slides/slide117.xml"/><Relationship Id="rId161" Type="http://schemas.openxmlformats.org/officeDocument/2006/relationships/slide" Target="slides/slide138.xml"/><Relationship Id="rId182" Type="http://schemas.openxmlformats.org/officeDocument/2006/relationships/slide" Target="slides/slide159.xml"/><Relationship Id="rId217" Type="http://schemas.openxmlformats.org/officeDocument/2006/relationships/slide" Target="slides/slide194.xml"/><Relationship Id="rId6" Type="http://schemas.openxmlformats.org/officeDocument/2006/relationships/slideMaster" Target="slideMasters/slideMaster6.xml"/><Relationship Id="rId238" Type="http://schemas.openxmlformats.org/officeDocument/2006/relationships/slide" Target="slides/slide215.xml"/><Relationship Id="rId259" Type="http://schemas.openxmlformats.org/officeDocument/2006/relationships/slide" Target="slides/slide236.xml"/><Relationship Id="rId23" Type="http://schemas.openxmlformats.org/officeDocument/2006/relationships/slideMaster" Target="slideMasters/slideMaster23.xml"/><Relationship Id="rId119" Type="http://schemas.openxmlformats.org/officeDocument/2006/relationships/slide" Target="slides/slide96.xml"/><Relationship Id="rId270" Type="http://schemas.openxmlformats.org/officeDocument/2006/relationships/slide" Target="slides/slide247.xml"/><Relationship Id="rId44" Type="http://schemas.openxmlformats.org/officeDocument/2006/relationships/slide" Target="slides/slide21.xml"/><Relationship Id="rId65" Type="http://schemas.openxmlformats.org/officeDocument/2006/relationships/slide" Target="slides/slide42.xml"/><Relationship Id="rId86" Type="http://schemas.openxmlformats.org/officeDocument/2006/relationships/slide" Target="slides/slide63.xml"/><Relationship Id="rId130" Type="http://schemas.openxmlformats.org/officeDocument/2006/relationships/slide" Target="slides/slide107.xml"/><Relationship Id="rId151" Type="http://schemas.openxmlformats.org/officeDocument/2006/relationships/slide" Target="slides/slide128.xml"/><Relationship Id="rId172" Type="http://schemas.openxmlformats.org/officeDocument/2006/relationships/slide" Target="slides/slide149.xml"/><Relationship Id="rId193" Type="http://schemas.openxmlformats.org/officeDocument/2006/relationships/slide" Target="slides/slide170.xml"/><Relationship Id="rId202" Type="http://schemas.openxmlformats.org/officeDocument/2006/relationships/slide" Target="slides/slide179.xml"/><Relationship Id="rId207" Type="http://schemas.openxmlformats.org/officeDocument/2006/relationships/slide" Target="slides/slide184.xml"/><Relationship Id="rId223" Type="http://schemas.openxmlformats.org/officeDocument/2006/relationships/slide" Target="slides/slide200.xml"/><Relationship Id="rId228" Type="http://schemas.openxmlformats.org/officeDocument/2006/relationships/slide" Target="slides/slide205.xml"/><Relationship Id="rId244" Type="http://schemas.openxmlformats.org/officeDocument/2006/relationships/slide" Target="slides/slide221.xml"/><Relationship Id="rId249" Type="http://schemas.openxmlformats.org/officeDocument/2006/relationships/slide" Target="slides/slide226.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6.xml"/><Relationship Id="rId109" Type="http://schemas.openxmlformats.org/officeDocument/2006/relationships/slide" Target="slides/slide86.xml"/><Relationship Id="rId260" Type="http://schemas.openxmlformats.org/officeDocument/2006/relationships/slide" Target="slides/slide237.xml"/><Relationship Id="rId265" Type="http://schemas.openxmlformats.org/officeDocument/2006/relationships/slide" Target="slides/slide242.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slide" Target="slides/slide74.xml"/><Relationship Id="rId104" Type="http://schemas.openxmlformats.org/officeDocument/2006/relationships/slide" Target="slides/slide81.xml"/><Relationship Id="rId120" Type="http://schemas.openxmlformats.org/officeDocument/2006/relationships/slide" Target="slides/slide97.xml"/><Relationship Id="rId125" Type="http://schemas.openxmlformats.org/officeDocument/2006/relationships/slide" Target="slides/slide102.xml"/><Relationship Id="rId141" Type="http://schemas.openxmlformats.org/officeDocument/2006/relationships/slide" Target="slides/slide118.xml"/><Relationship Id="rId146" Type="http://schemas.openxmlformats.org/officeDocument/2006/relationships/slide" Target="slides/slide123.xml"/><Relationship Id="rId167" Type="http://schemas.openxmlformats.org/officeDocument/2006/relationships/slide" Target="slides/slide144.xml"/><Relationship Id="rId188" Type="http://schemas.openxmlformats.org/officeDocument/2006/relationships/slide" Target="slides/slide165.xml"/><Relationship Id="rId7" Type="http://schemas.openxmlformats.org/officeDocument/2006/relationships/slideMaster" Target="slideMasters/slideMaster7.xml"/><Relationship Id="rId71" Type="http://schemas.openxmlformats.org/officeDocument/2006/relationships/slide" Target="slides/slide48.xml"/><Relationship Id="rId92" Type="http://schemas.openxmlformats.org/officeDocument/2006/relationships/slide" Target="slides/slide69.xml"/><Relationship Id="rId162" Type="http://schemas.openxmlformats.org/officeDocument/2006/relationships/slide" Target="slides/slide139.xml"/><Relationship Id="rId183" Type="http://schemas.openxmlformats.org/officeDocument/2006/relationships/slide" Target="slides/slide160.xml"/><Relationship Id="rId213" Type="http://schemas.openxmlformats.org/officeDocument/2006/relationships/slide" Target="slides/slide190.xml"/><Relationship Id="rId218" Type="http://schemas.openxmlformats.org/officeDocument/2006/relationships/slide" Target="slides/slide195.xml"/><Relationship Id="rId234" Type="http://schemas.openxmlformats.org/officeDocument/2006/relationships/slide" Target="slides/slide211.xml"/><Relationship Id="rId239" Type="http://schemas.openxmlformats.org/officeDocument/2006/relationships/slide" Target="slides/slide216.xml"/><Relationship Id="rId2" Type="http://schemas.openxmlformats.org/officeDocument/2006/relationships/slideMaster" Target="slideMasters/slideMaster2.xml"/><Relationship Id="rId29" Type="http://schemas.openxmlformats.org/officeDocument/2006/relationships/slide" Target="slides/slide6.xml"/><Relationship Id="rId250" Type="http://schemas.openxmlformats.org/officeDocument/2006/relationships/slide" Target="slides/slide227.xml"/><Relationship Id="rId255" Type="http://schemas.openxmlformats.org/officeDocument/2006/relationships/slide" Target="slides/slide232.xml"/><Relationship Id="rId271" Type="http://schemas.openxmlformats.org/officeDocument/2006/relationships/slide" Target="slides/slide248.xml"/><Relationship Id="rId276" Type="http://schemas.openxmlformats.org/officeDocument/2006/relationships/handoutMaster" Target="handoutMasters/handoutMaster1.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110" Type="http://schemas.openxmlformats.org/officeDocument/2006/relationships/slide" Target="slides/slide87.xml"/><Relationship Id="rId115" Type="http://schemas.openxmlformats.org/officeDocument/2006/relationships/slide" Target="slides/slide92.xml"/><Relationship Id="rId131" Type="http://schemas.openxmlformats.org/officeDocument/2006/relationships/slide" Target="slides/slide108.xml"/><Relationship Id="rId136" Type="http://schemas.openxmlformats.org/officeDocument/2006/relationships/slide" Target="slides/slide113.xml"/><Relationship Id="rId157" Type="http://schemas.openxmlformats.org/officeDocument/2006/relationships/slide" Target="slides/slide134.xml"/><Relationship Id="rId178" Type="http://schemas.openxmlformats.org/officeDocument/2006/relationships/slide" Target="slides/slide155.xml"/><Relationship Id="rId61" Type="http://schemas.openxmlformats.org/officeDocument/2006/relationships/slide" Target="slides/slide38.xml"/><Relationship Id="rId82" Type="http://schemas.openxmlformats.org/officeDocument/2006/relationships/slide" Target="slides/slide59.xml"/><Relationship Id="rId152" Type="http://schemas.openxmlformats.org/officeDocument/2006/relationships/slide" Target="slides/slide129.xml"/><Relationship Id="rId173" Type="http://schemas.openxmlformats.org/officeDocument/2006/relationships/slide" Target="slides/slide150.xml"/><Relationship Id="rId194" Type="http://schemas.openxmlformats.org/officeDocument/2006/relationships/slide" Target="slides/slide171.xml"/><Relationship Id="rId199" Type="http://schemas.openxmlformats.org/officeDocument/2006/relationships/slide" Target="slides/slide176.xml"/><Relationship Id="rId203" Type="http://schemas.openxmlformats.org/officeDocument/2006/relationships/slide" Target="slides/slide180.xml"/><Relationship Id="rId208" Type="http://schemas.openxmlformats.org/officeDocument/2006/relationships/slide" Target="slides/slide185.xml"/><Relationship Id="rId229" Type="http://schemas.openxmlformats.org/officeDocument/2006/relationships/slide" Target="slides/slide206.xml"/><Relationship Id="rId19" Type="http://schemas.openxmlformats.org/officeDocument/2006/relationships/slideMaster" Target="slideMasters/slideMaster19.xml"/><Relationship Id="rId224" Type="http://schemas.openxmlformats.org/officeDocument/2006/relationships/slide" Target="slides/slide201.xml"/><Relationship Id="rId240" Type="http://schemas.openxmlformats.org/officeDocument/2006/relationships/slide" Target="slides/slide217.xml"/><Relationship Id="rId245" Type="http://schemas.openxmlformats.org/officeDocument/2006/relationships/slide" Target="slides/slide222.xml"/><Relationship Id="rId261" Type="http://schemas.openxmlformats.org/officeDocument/2006/relationships/slide" Target="slides/slide238.xml"/><Relationship Id="rId266" Type="http://schemas.openxmlformats.org/officeDocument/2006/relationships/slide" Target="slides/slide243.xml"/><Relationship Id="rId14" Type="http://schemas.openxmlformats.org/officeDocument/2006/relationships/slideMaster" Target="slideMasters/slideMaster14.xml"/><Relationship Id="rId30" Type="http://schemas.openxmlformats.org/officeDocument/2006/relationships/slide" Target="slides/slide7.xml"/><Relationship Id="rId35" Type="http://schemas.openxmlformats.org/officeDocument/2006/relationships/slide" Target="slides/slide12.xml"/><Relationship Id="rId56" Type="http://schemas.openxmlformats.org/officeDocument/2006/relationships/slide" Target="slides/slide33.xml"/><Relationship Id="rId77" Type="http://schemas.openxmlformats.org/officeDocument/2006/relationships/slide" Target="slides/slide54.xml"/><Relationship Id="rId100" Type="http://schemas.openxmlformats.org/officeDocument/2006/relationships/slide" Target="slides/slide77.xml"/><Relationship Id="rId105" Type="http://schemas.openxmlformats.org/officeDocument/2006/relationships/slide" Target="slides/slide82.xml"/><Relationship Id="rId126" Type="http://schemas.openxmlformats.org/officeDocument/2006/relationships/slide" Target="slides/slide103.xml"/><Relationship Id="rId147" Type="http://schemas.openxmlformats.org/officeDocument/2006/relationships/slide" Target="slides/slide124.xml"/><Relationship Id="rId168" Type="http://schemas.openxmlformats.org/officeDocument/2006/relationships/slide" Target="slides/slide145.xml"/><Relationship Id="rId8" Type="http://schemas.openxmlformats.org/officeDocument/2006/relationships/slideMaster" Target="slideMasters/slideMaster8.xml"/><Relationship Id="rId51" Type="http://schemas.openxmlformats.org/officeDocument/2006/relationships/slide" Target="slides/slide28.xml"/><Relationship Id="rId72" Type="http://schemas.openxmlformats.org/officeDocument/2006/relationships/slide" Target="slides/slide49.xml"/><Relationship Id="rId93" Type="http://schemas.openxmlformats.org/officeDocument/2006/relationships/slide" Target="slides/slide70.xml"/><Relationship Id="rId98" Type="http://schemas.openxmlformats.org/officeDocument/2006/relationships/slide" Target="slides/slide75.xml"/><Relationship Id="rId121" Type="http://schemas.openxmlformats.org/officeDocument/2006/relationships/slide" Target="slides/slide98.xml"/><Relationship Id="rId142" Type="http://schemas.openxmlformats.org/officeDocument/2006/relationships/slide" Target="slides/slide119.xml"/><Relationship Id="rId163" Type="http://schemas.openxmlformats.org/officeDocument/2006/relationships/slide" Target="slides/slide140.xml"/><Relationship Id="rId184" Type="http://schemas.openxmlformats.org/officeDocument/2006/relationships/slide" Target="slides/slide161.xml"/><Relationship Id="rId189" Type="http://schemas.openxmlformats.org/officeDocument/2006/relationships/slide" Target="slides/slide166.xml"/><Relationship Id="rId219" Type="http://schemas.openxmlformats.org/officeDocument/2006/relationships/slide" Target="slides/slide196.xml"/><Relationship Id="rId3" Type="http://schemas.openxmlformats.org/officeDocument/2006/relationships/slideMaster" Target="slideMasters/slideMaster3.xml"/><Relationship Id="rId214" Type="http://schemas.openxmlformats.org/officeDocument/2006/relationships/slide" Target="slides/slide191.xml"/><Relationship Id="rId230" Type="http://schemas.openxmlformats.org/officeDocument/2006/relationships/slide" Target="slides/slide207.xml"/><Relationship Id="rId235" Type="http://schemas.openxmlformats.org/officeDocument/2006/relationships/slide" Target="slides/slide212.xml"/><Relationship Id="rId251" Type="http://schemas.openxmlformats.org/officeDocument/2006/relationships/slide" Target="slides/slide228.xml"/><Relationship Id="rId256" Type="http://schemas.openxmlformats.org/officeDocument/2006/relationships/slide" Target="slides/slide233.xml"/><Relationship Id="rId277" Type="http://schemas.openxmlformats.org/officeDocument/2006/relationships/presProps" Target="presProps.xml"/><Relationship Id="rId25" Type="http://schemas.openxmlformats.org/officeDocument/2006/relationships/slide" Target="slides/slide2.xml"/><Relationship Id="rId46" Type="http://schemas.openxmlformats.org/officeDocument/2006/relationships/slide" Target="slides/slide23.xml"/><Relationship Id="rId67" Type="http://schemas.openxmlformats.org/officeDocument/2006/relationships/slide" Target="slides/slide44.xml"/><Relationship Id="rId116" Type="http://schemas.openxmlformats.org/officeDocument/2006/relationships/slide" Target="slides/slide93.xml"/><Relationship Id="rId137" Type="http://schemas.openxmlformats.org/officeDocument/2006/relationships/slide" Target="slides/slide114.xml"/><Relationship Id="rId158" Type="http://schemas.openxmlformats.org/officeDocument/2006/relationships/slide" Target="slides/slide135.xml"/><Relationship Id="rId272" Type="http://schemas.openxmlformats.org/officeDocument/2006/relationships/slide" Target="slides/slide249.xml"/><Relationship Id="rId20" Type="http://schemas.openxmlformats.org/officeDocument/2006/relationships/slideMaster" Target="slideMasters/slideMaster20.xml"/><Relationship Id="rId41" Type="http://schemas.openxmlformats.org/officeDocument/2006/relationships/slide" Target="slides/slide18.xml"/><Relationship Id="rId62" Type="http://schemas.openxmlformats.org/officeDocument/2006/relationships/slide" Target="slides/slide39.xml"/><Relationship Id="rId83" Type="http://schemas.openxmlformats.org/officeDocument/2006/relationships/slide" Target="slides/slide60.xml"/><Relationship Id="rId88" Type="http://schemas.openxmlformats.org/officeDocument/2006/relationships/slide" Target="slides/slide65.xml"/><Relationship Id="rId111" Type="http://schemas.openxmlformats.org/officeDocument/2006/relationships/slide" Target="slides/slide88.xml"/><Relationship Id="rId132" Type="http://schemas.openxmlformats.org/officeDocument/2006/relationships/slide" Target="slides/slide109.xml"/><Relationship Id="rId153" Type="http://schemas.openxmlformats.org/officeDocument/2006/relationships/slide" Target="slides/slide130.xml"/><Relationship Id="rId174" Type="http://schemas.openxmlformats.org/officeDocument/2006/relationships/slide" Target="slides/slide151.xml"/><Relationship Id="rId179" Type="http://schemas.openxmlformats.org/officeDocument/2006/relationships/slide" Target="slides/slide156.xml"/><Relationship Id="rId195" Type="http://schemas.openxmlformats.org/officeDocument/2006/relationships/slide" Target="slides/slide172.xml"/><Relationship Id="rId209" Type="http://schemas.openxmlformats.org/officeDocument/2006/relationships/slide" Target="slides/slide186.xml"/><Relationship Id="rId190" Type="http://schemas.openxmlformats.org/officeDocument/2006/relationships/slide" Target="slides/slide167.xml"/><Relationship Id="rId204" Type="http://schemas.openxmlformats.org/officeDocument/2006/relationships/slide" Target="slides/slide181.xml"/><Relationship Id="rId220" Type="http://schemas.openxmlformats.org/officeDocument/2006/relationships/slide" Target="slides/slide197.xml"/><Relationship Id="rId225" Type="http://schemas.openxmlformats.org/officeDocument/2006/relationships/slide" Target="slides/slide202.xml"/><Relationship Id="rId241" Type="http://schemas.openxmlformats.org/officeDocument/2006/relationships/slide" Target="slides/slide218.xml"/><Relationship Id="rId246" Type="http://schemas.openxmlformats.org/officeDocument/2006/relationships/slide" Target="slides/slide223.xml"/><Relationship Id="rId267" Type="http://schemas.openxmlformats.org/officeDocument/2006/relationships/slide" Target="slides/slide244.xml"/><Relationship Id="rId15" Type="http://schemas.openxmlformats.org/officeDocument/2006/relationships/slideMaster" Target="slideMasters/slideMaster15.xml"/><Relationship Id="rId36" Type="http://schemas.openxmlformats.org/officeDocument/2006/relationships/slide" Target="slides/slide13.xml"/><Relationship Id="rId57" Type="http://schemas.openxmlformats.org/officeDocument/2006/relationships/slide" Target="slides/slide34.xml"/><Relationship Id="rId106" Type="http://schemas.openxmlformats.org/officeDocument/2006/relationships/slide" Target="slides/slide83.xml"/><Relationship Id="rId127" Type="http://schemas.openxmlformats.org/officeDocument/2006/relationships/slide" Target="slides/slide104.xml"/><Relationship Id="rId262" Type="http://schemas.openxmlformats.org/officeDocument/2006/relationships/slide" Target="slides/slide239.xml"/><Relationship Id="rId10" Type="http://schemas.openxmlformats.org/officeDocument/2006/relationships/slideMaster" Target="slideMasters/slideMaster10.xml"/><Relationship Id="rId31" Type="http://schemas.openxmlformats.org/officeDocument/2006/relationships/slide" Target="slides/slide8.xml"/><Relationship Id="rId52" Type="http://schemas.openxmlformats.org/officeDocument/2006/relationships/slide" Target="slides/slide29.xml"/><Relationship Id="rId73" Type="http://schemas.openxmlformats.org/officeDocument/2006/relationships/slide" Target="slides/slide50.xml"/><Relationship Id="rId78" Type="http://schemas.openxmlformats.org/officeDocument/2006/relationships/slide" Target="slides/slide55.xml"/><Relationship Id="rId94" Type="http://schemas.openxmlformats.org/officeDocument/2006/relationships/slide" Target="slides/slide71.xml"/><Relationship Id="rId99" Type="http://schemas.openxmlformats.org/officeDocument/2006/relationships/slide" Target="slides/slide76.xml"/><Relationship Id="rId101" Type="http://schemas.openxmlformats.org/officeDocument/2006/relationships/slide" Target="slides/slide78.xml"/><Relationship Id="rId122" Type="http://schemas.openxmlformats.org/officeDocument/2006/relationships/slide" Target="slides/slide99.xml"/><Relationship Id="rId143" Type="http://schemas.openxmlformats.org/officeDocument/2006/relationships/slide" Target="slides/slide120.xml"/><Relationship Id="rId148" Type="http://schemas.openxmlformats.org/officeDocument/2006/relationships/slide" Target="slides/slide125.xml"/><Relationship Id="rId164" Type="http://schemas.openxmlformats.org/officeDocument/2006/relationships/slide" Target="slides/slide141.xml"/><Relationship Id="rId169" Type="http://schemas.openxmlformats.org/officeDocument/2006/relationships/slide" Target="slides/slide146.xml"/><Relationship Id="rId185" Type="http://schemas.openxmlformats.org/officeDocument/2006/relationships/slide" Target="slides/slide162.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57.xml"/><Relationship Id="rId210" Type="http://schemas.openxmlformats.org/officeDocument/2006/relationships/slide" Target="slides/slide187.xml"/><Relationship Id="rId215" Type="http://schemas.openxmlformats.org/officeDocument/2006/relationships/slide" Target="slides/slide192.xml"/><Relationship Id="rId236" Type="http://schemas.openxmlformats.org/officeDocument/2006/relationships/slide" Target="slides/slide213.xml"/><Relationship Id="rId257" Type="http://schemas.openxmlformats.org/officeDocument/2006/relationships/slide" Target="slides/slide234.xml"/><Relationship Id="rId278" Type="http://schemas.openxmlformats.org/officeDocument/2006/relationships/viewProps" Target="viewProps.xml"/><Relationship Id="rId26" Type="http://schemas.openxmlformats.org/officeDocument/2006/relationships/slide" Target="slides/slide3.xml"/><Relationship Id="rId231" Type="http://schemas.openxmlformats.org/officeDocument/2006/relationships/slide" Target="slides/slide208.xml"/><Relationship Id="rId252" Type="http://schemas.openxmlformats.org/officeDocument/2006/relationships/slide" Target="slides/slide229.xml"/><Relationship Id="rId273" Type="http://schemas.openxmlformats.org/officeDocument/2006/relationships/slide" Target="slides/slide250.xml"/><Relationship Id="rId47" Type="http://schemas.openxmlformats.org/officeDocument/2006/relationships/slide" Target="slides/slide24.xml"/><Relationship Id="rId68" Type="http://schemas.openxmlformats.org/officeDocument/2006/relationships/slide" Target="slides/slide45.xml"/><Relationship Id="rId89" Type="http://schemas.openxmlformats.org/officeDocument/2006/relationships/slide" Target="slides/slide66.xml"/><Relationship Id="rId112" Type="http://schemas.openxmlformats.org/officeDocument/2006/relationships/slide" Target="slides/slide89.xml"/><Relationship Id="rId133" Type="http://schemas.openxmlformats.org/officeDocument/2006/relationships/slide" Target="slides/slide110.xml"/><Relationship Id="rId154" Type="http://schemas.openxmlformats.org/officeDocument/2006/relationships/slide" Target="slides/slide131.xml"/><Relationship Id="rId175" Type="http://schemas.openxmlformats.org/officeDocument/2006/relationships/slide" Target="slides/slide152.xml"/><Relationship Id="rId196" Type="http://schemas.openxmlformats.org/officeDocument/2006/relationships/slide" Target="slides/slide173.xml"/><Relationship Id="rId200" Type="http://schemas.openxmlformats.org/officeDocument/2006/relationships/slide" Target="slides/slide177.xml"/><Relationship Id="rId16" Type="http://schemas.openxmlformats.org/officeDocument/2006/relationships/slideMaster" Target="slideMasters/slideMaster16.xml"/><Relationship Id="rId221" Type="http://schemas.openxmlformats.org/officeDocument/2006/relationships/slide" Target="slides/slide198.xml"/><Relationship Id="rId242" Type="http://schemas.openxmlformats.org/officeDocument/2006/relationships/slide" Target="slides/slide219.xml"/><Relationship Id="rId263" Type="http://schemas.openxmlformats.org/officeDocument/2006/relationships/slide" Target="slides/slide240.xml"/><Relationship Id="rId37" Type="http://schemas.openxmlformats.org/officeDocument/2006/relationships/slide" Target="slides/slide14.xml"/><Relationship Id="rId58" Type="http://schemas.openxmlformats.org/officeDocument/2006/relationships/slide" Target="slides/slide35.xml"/><Relationship Id="rId79" Type="http://schemas.openxmlformats.org/officeDocument/2006/relationships/slide" Target="slides/slide56.xml"/><Relationship Id="rId102" Type="http://schemas.openxmlformats.org/officeDocument/2006/relationships/slide" Target="slides/slide79.xml"/><Relationship Id="rId123" Type="http://schemas.openxmlformats.org/officeDocument/2006/relationships/slide" Target="slides/slide100.xml"/><Relationship Id="rId144" Type="http://schemas.openxmlformats.org/officeDocument/2006/relationships/slide" Target="slides/slide121.xml"/><Relationship Id="rId90" Type="http://schemas.openxmlformats.org/officeDocument/2006/relationships/slide" Target="slides/slide67.xml"/><Relationship Id="rId165" Type="http://schemas.openxmlformats.org/officeDocument/2006/relationships/slide" Target="slides/slide142.xml"/><Relationship Id="rId186" Type="http://schemas.openxmlformats.org/officeDocument/2006/relationships/slide" Target="slides/slide163.xml"/><Relationship Id="rId211" Type="http://schemas.openxmlformats.org/officeDocument/2006/relationships/slide" Target="slides/slide188.xml"/><Relationship Id="rId232" Type="http://schemas.openxmlformats.org/officeDocument/2006/relationships/slide" Target="slides/slide209.xml"/><Relationship Id="rId253" Type="http://schemas.openxmlformats.org/officeDocument/2006/relationships/slide" Target="slides/slide230.xml"/><Relationship Id="rId274" Type="http://schemas.openxmlformats.org/officeDocument/2006/relationships/slide" Target="slides/slide251.xml"/><Relationship Id="rId27" Type="http://schemas.openxmlformats.org/officeDocument/2006/relationships/slide" Target="slides/slide4.xml"/><Relationship Id="rId48" Type="http://schemas.openxmlformats.org/officeDocument/2006/relationships/slide" Target="slides/slide25.xml"/><Relationship Id="rId69" Type="http://schemas.openxmlformats.org/officeDocument/2006/relationships/slide" Target="slides/slide46.xml"/><Relationship Id="rId113" Type="http://schemas.openxmlformats.org/officeDocument/2006/relationships/slide" Target="slides/slide90.xml"/><Relationship Id="rId134" Type="http://schemas.openxmlformats.org/officeDocument/2006/relationships/slide" Target="slides/slide111.xml"/><Relationship Id="rId80" Type="http://schemas.openxmlformats.org/officeDocument/2006/relationships/slide" Target="slides/slide57.xml"/><Relationship Id="rId155" Type="http://schemas.openxmlformats.org/officeDocument/2006/relationships/slide" Target="slides/slide132.xml"/><Relationship Id="rId176" Type="http://schemas.openxmlformats.org/officeDocument/2006/relationships/slide" Target="slides/slide153.xml"/><Relationship Id="rId197" Type="http://schemas.openxmlformats.org/officeDocument/2006/relationships/slide" Target="slides/slide174.xml"/><Relationship Id="rId201" Type="http://schemas.openxmlformats.org/officeDocument/2006/relationships/slide" Target="slides/slide178.xml"/><Relationship Id="rId222" Type="http://schemas.openxmlformats.org/officeDocument/2006/relationships/slide" Target="slides/slide199.xml"/><Relationship Id="rId243" Type="http://schemas.openxmlformats.org/officeDocument/2006/relationships/slide" Target="slides/slide220.xml"/><Relationship Id="rId264" Type="http://schemas.openxmlformats.org/officeDocument/2006/relationships/slide" Target="slides/slide241.xml"/><Relationship Id="rId17" Type="http://schemas.openxmlformats.org/officeDocument/2006/relationships/slideMaster" Target="slideMasters/slideMaster17.xml"/><Relationship Id="rId38" Type="http://schemas.openxmlformats.org/officeDocument/2006/relationships/slide" Target="slides/slide15.xml"/><Relationship Id="rId59" Type="http://schemas.openxmlformats.org/officeDocument/2006/relationships/slide" Target="slides/slide36.xml"/><Relationship Id="rId103" Type="http://schemas.openxmlformats.org/officeDocument/2006/relationships/slide" Target="slides/slide80.xml"/><Relationship Id="rId124" Type="http://schemas.openxmlformats.org/officeDocument/2006/relationships/slide" Target="slides/slide101.xml"/><Relationship Id="rId70" Type="http://schemas.openxmlformats.org/officeDocument/2006/relationships/slide" Target="slides/slide47.xml"/><Relationship Id="rId91" Type="http://schemas.openxmlformats.org/officeDocument/2006/relationships/slide" Target="slides/slide68.xml"/><Relationship Id="rId145" Type="http://schemas.openxmlformats.org/officeDocument/2006/relationships/slide" Target="slides/slide122.xml"/><Relationship Id="rId166" Type="http://schemas.openxmlformats.org/officeDocument/2006/relationships/slide" Target="slides/slide143.xml"/><Relationship Id="rId187" Type="http://schemas.openxmlformats.org/officeDocument/2006/relationships/slide" Target="slides/slide164.xml"/><Relationship Id="rId1" Type="http://schemas.openxmlformats.org/officeDocument/2006/relationships/slideMaster" Target="slideMasters/slideMaster1.xml"/><Relationship Id="rId212" Type="http://schemas.openxmlformats.org/officeDocument/2006/relationships/slide" Target="slides/slide189.xml"/><Relationship Id="rId233" Type="http://schemas.openxmlformats.org/officeDocument/2006/relationships/slide" Target="slides/slide210.xml"/><Relationship Id="rId254" Type="http://schemas.openxmlformats.org/officeDocument/2006/relationships/slide" Target="slides/slide231.xml"/><Relationship Id="rId28" Type="http://schemas.openxmlformats.org/officeDocument/2006/relationships/slide" Target="slides/slide5.xml"/><Relationship Id="rId49" Type="http://schemas.openxmlformats.org/officeDocument/2006/relationships/slide" Target="slides/slide26.xml"/><Relationship Id="rId114" Type="http://schemas.openxmlformats.org/officeDocument/2006/relationships/slide" Target="slides/slide91.xml"/><Relationship Id="rId275" Type="http://schemas.openxmlformats.org/officeDocument/2006/relationships/notesMaster" Target="notesMasters/notesMaster1.xml"/><Relationship Id="rId60" Type="http://schemas.openxmlformats.org/officeDocument/2006/relationships/slide" Target="slides/slide37.xml"/><Relationship Id="rId81" Type="http://schemas.openxmlformats.org/officeDocument/2006/relationships/slide" Target="slides/slide58.xml"/><Relationship Id="rId135" Type="http://schemas.openxmlformats.org/officeDocument/2006/relationships/slide" Target="slides/slide112.xml"/><Relationship Id="rId156" Type="http://schemas.openxmlformats.org/officeDocument/2006/relationships/slide" Target="slides/slide133.xml"/><Relationship Id="rId177" Type="http://schemas.openxmlformats.org/officeDocument/2006/relationships/slide" Target="slides/slide154.xml"/><Relationship Id="rId198" Type="http://schemas.openxmlformats.org/officeDocument/2006/relationships/slide" Target="slides/slide1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46400" cy="495300"/>
          </a:xfrm>
          <a:prstGeom prst="rect">
            <a:avLst/>
          </a:prstGeom>
        </p:spPr>
        <p:txBody>
          <a:bodyPr vert="horz" lIns="90829" tIns="45414" rIns="90829" bIns="45414" rtlCol="0"/>
          <a:lstStyle>
            <a:lvl1pPr algn="l">
              <a:defRPr sz="1200"/>
            </a:lvl1pPr>
          </a:lstStyle>
          <a:p>
            <a:pPr>
              <a:defRPr/>
            </a:pPr>
            <a:endParaRPr lang="ru-RU"/>
          </a:p>
        </p:txBody>
      </p:sp>
      <p:sp>
        <p:nvSpPr>
          <p:cNvPr id="3" name="Дата 2"/>
          <p:cNvSpPr>
            <a:spLocks noGrp="1"/>
          </p:cNvSpPr>
          <p:nvPr>
            <p:ph type="dt" sz="quarter" idx="1"/>
          </p:nvPr>
        </p:nvSpPr>
        <p:spPr>
          <a:xfrm>
            <a:off x="3849688" y="0"/>
            <a:ext cx="2946400" cy="495300"/>
          </a:xfrm>
          <a:prstGeom prst="rect">
            <a:avLst/>
          </a:prstGeom>
        </p:spPr>
        <p:txBody>
          <a:bodyPr vert="horz" lIns="90829" tIns="45414" rIns="90829" bIns="45414" rtlCol="0"/>
          <a:lstStyle>
            <a:lvl1pPr algn="r">
              <a:defRPr sz="1200"/>
            </a:lvl1pPr>
          </a:lstStyle>
          <a:p>
            <a:pPr>
              <a:defRPr/>
            </a:pPr>
            <a:fld id="{C3B36647-7EBF-4FA0-A111-B21E0768216E}" type="datetimeFigureOut">
              <a:rPr lang="ru-RU"/>
              <a:pPr>
                <a:defRPr/>
              </a:pPr>
              <a:t>09.03.2021</a:t>
            </a:fld>
            <a:endParaRPr lang="ru-RU"/>
          </a:p>
        </p:txBody>
      </p:sp>
      <p:sp>
        <p:nvSpPr>
          <p:cNvPr id="4" name="Нижний колонтитул 3"/>
          <p:cNvSpPr>
            <a:spLocks noGrp="1"/>
          </p:cNvSpPr>
          <p:nvPr>
            <p:ph type="ftr" sz="quarter" idx="2"/>
          </p:nvPr>
        </p:nvSpPr>
        <p:spPr>
          <a:xfrm>
            <a:off x="0" y="9431338"/>
            <a:ext cx="2946400" cy="495300"/>
          </a:xfrm>
          <a:prstGeom prst="rect">
            <a:avLst/>
          </a:prstGeom>
        </p:spPr>
        <p:txBody>
          <a:bodyPr vert="horz" lIns="90829" tIns="45414" rIns="90829" bIns="45414" rtlCol="0" anchor="b"/>
          <a:lstStyle>
            <a:lvl1pPr algn="l">
              <a:defRPr sz="1200"/>
            </a:lvl1pPr>
          </a:lstStyle>
          <a:p>
            <a:pPr>
              <a:defRPr/>
            </a:pPr>
            <a:endParaRPr lang="ru-RU"/>
          </a:p>
        </p:txBody>
      </p:sp>
      <p:sp>
        <p:nvSpPr>
          <p:cNvPr id="5" name="Номер слайда 4"/>
          <p:cNvSpPr>
            <a:spLocks noGrp="1"/>
          </p:cNvSpPr>
          <p:nvPr>
            <p:ph type="sldNum" sz="quarter" idx="3"/>
          </p:nvPr>
        </p:nvSpPr>
        <p:spPr>
          <a:xfrm>
            <a:off x="3849688" y="9431338"/>
            <a:ext cx="2946400" cy="495300"/>
          </a:xfrm>
          <a:prstGeom prst="rect">
            <a:avLst/>
          </a:prstGeom>
        </p:spPr>
        <p:txBody>
          <a:bodyPr vert="horz" wrap="square" lIns="90829" tIns="45414" rIns="90829" bIns="45414" numCol="1" anchor="b" anchorCtr="0" compatLnSpc="1">
            <a:prstTxWarp prst="textNoShape">
              <a:avLst/>
            </a:prstTxWarp>
          </a:bodyPr>
          <a:lstStyle>
            <a:lvl1pPr algn="r">
              <a:defRPr sz="1200"/>
            </a:lvl1pPr>
          </a:lstStyle>
          <a:p>
            <a:fld id="{D41409B5-8491-41D8-887F-BE50B94AC3FA}" type="slidenum">
              <a:rPr lang="ru-RU"/>
              <a:pPr/>
              <a:t>‹#›</a:t>
            </a:fld>
            <a:endParaRPr lang="ru-RU"/>
          </a:p>
        </p:txBody>
      </p:sp>
    </p:spTree>
    <p:extLst>
      <p:ext uri="{BB962C8B-B14F-4D97-AF65-F5344CB8AC3E}">
        <p14:creationId xmlns:p14="http://schemas.microsoft.com/office/powerpoint/2010/main" xmlns="" val="323313282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28" tIns="45715" rIns="91428" bIns="45715" numCol="1" anchor="t" anchorCtr="0" compatLnSpc="1">
            <a:prstTxWarp prst="textNoShape">
              <a:avLst/>
            </a:prstTxWarp>
          </a:bodyPr>
          <a:lstStyle>
            <a:lvl1pPr eaLnBrk="1" hangingPunct="1">
              <a:defRPr sz="1200" b="0">
                <a:latin typeface="Arial" charset="0"/>
              </a:defRPr>
            </a:lvl1pPr>
          </a:lstStyle>
          <a:p>
            <a:pPr>
              <a:defRPr/>
            </a:pPr>
            <a:endParaRPr lang="ru-RU"/>
          </a:p>
        </p:txBody>
      </p:sp>
      <p:sp>
        <p:nvSpPr>
          <p:cNvPr id="7171"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28" tIns="45715" rIns="91428" bIns="45715" numCol="1" anchor="t" anchorCtr="0" compatLnSpc="1">
            <a:prstTxWarp prst="textNoShape">
              <a:avLst/>
            </a:prstTxWarp>
          </a:bodyPr>
          <a:lstStyle>
            <a:lvl1pPr algn="r" eaLnBrk="1" hangingPunct="1">
              <a:defRPr sz="1200" b="0">
                <a:latin typeface="Arial" charset="0"/>
              </a:defRPr>
            </a:lvl1pPr>
          </a:lstStyle>
          <a:p>
            <a:pPr>
              <a:defRPr/>
            </a:pPr>
            <a:endParaRPr lang="ru-RU"/>
          </a:p>
        </p:txBody>
      </p:sp>
      <p:sp>
        <p:nvSpPr>
          <p:cNvPr id="24580"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73" name="Rectangle 5"/>
          <p:cNvSpPr>
            <a:spLocks noGrp="1" noChangeArrowheads="1"/>
          </p:cNvSpPr>
          <p:nvPr>
            <p:ph type="body" sz="quarter" idx="3"/>
          </p:nvPr>
        </p:nvSpPr>
        <p:spPr bwMode="auto">
          <a:xfrm>
            <a:off x="679450" y="4716463"/>
            <a:ext cx="5438775" cy="4467225"/>
          </a:xfrm>
          <a:prstGeom prst="rect">
            <a:avLst/>
          </a:prstGeom>
          <a:noFill/>
          <a:ln w="9525">
            <a:noFill/>
            <a:miter lim="800000"/>
            <a:headEnd/>
            <a:tailEnd/>
          </a:ln>
          <a:effectLst/>
        </p:spPr>
        <p:txBody>
          <a:bodyPr vert="horz" wrap="square" lIns="91428" tIns="45715" rIns="91428" bIns="45715" numCol="1" anchor="t" anchorCtr="0" compatLnSpc="1">
            <a:prstTxWarp prst="textNoShape">
              <a:avLst/>
            </a:prstTxWarp>
          </a:body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p>
        </p:txBody>
      </p:sp>
      <p:sp>
        <p:nvSpPr>
          <p:cNvPr id="7174" name="Rectangle 6"/>
          <p:cNvSpPr>
            <a:spLocks noGrp="1" noChangeArrowheads="1"/>
          </p:cNvSpPr>
          <p:nvPr>
            <p:ph type="ftr" sz="quarter" idx="4"/>
          </p:nvPr>
        </p:nvSpPr>
        <p:spPr bwMode="auto">
          <a:xfrm>
            <a:off x="0" y="9429750"/>
            <a:ext cx="2946400" cy="496888"/>
          </a:xfrm>
          <a:prstGeom prst="rect">
            <a:avLst/>
          </a:prstGeom>
          <a:noFill/>
          <a:ln w="9525">
            <a:noFill/>
            <a:miter lim="800000"/>
            <a:headEnd/>
            <a:tailEnd/>
          </a:ln>
          <a:effectLst/>
        </p:spPr>
        <p:txBody>
          <a:bodyPr vert="horz" wrap="square" lIns="91428" tIns="45715" rIns="91428" bIns="45715" numCol="1" anchor="b" anchorCtr="0" compatLnSpc="1">
            <a:prstTxWarp prst="textNoShape">
              <a:avLst/>
            </a:prstTxWarp>
          </a:bodyPr>
          <a:lstStyle>
            <a:lvl1pPr eaLnBrk="1" hangingPunct="1">
              <a:defRPr sz="1200" b="0">
                <a:latin typeface="Arial" charset="0"/>
              </a:defRPr>
            </a:lvl1pPr>
          </a:lstStyle>
          <a:p>
            <a:pPr>
              <a:defRPr/>
            </a:pPr>
            <a:endParaRPr lang="ru-RU"/>
          </a:p>
        </p:txBody>
      </p:sp>
      <p:sp>
        <p:nvSpPr>
          <p:cNvPr id="7175" name="Rectangle 7"/>
          <p:cNvSpPr>
            <a:spLocks noGrp="1" noChangeArrowheads="1"/>
          </p:cNvSpPr>
          <p:nvPr>
            <p:ph type="sldNum" sz="quarter" idx="5"/>
          </p:nvPr>
        </p:nvSpPr>
        <p:spPr bwMode="auto">
          <a:xfrm>
            <a:off x="3849688" y="9429750"/>
            <a:ext cx="2946400" cy="496888"/>
          </a:xfrm>
          <a:prstGeom prst="rect">
            <a:avLst/>
          </a:prstGeom>
          <a:noFill/>
          <a:ln w="9525">
            <a:noFill/>
            <a:miter lim="800000"/>
            <a:headEnd/>
            <a:tailEnd/>
          </a:ln>
          <a:effectLst/>
        </p:spPr>
        <p:txBody>
          <a:bodyPr vert="horz" wrap="square" lIns="91428" tIns="45715" rIns="91428" bIns="45715" numCol="1" anchor="b" anchorCtr="0" compatLnSpc="1">
            <a:prstTxWarp prst="textNoShape">
              <a:avLst/>
            </a:prstTxWarp>
          </a:bodyPr>
          <a:lstStyle>
            <a:lvl1pPr algn="r" eaLnBrk="1" hangingPunct="1">
              <a:defRPr sz="1200" b="0">
                <a:latin typeface="Arial" charset="0"/>
              </a:defRPr>
            </a:lvl1pPr>
          </a:lstStyle>
          <a:p>
            <a:fld id="{0F180767-DCA4-4402-8128-16E0A8FBD5C6}" type="slidenum">
              <a:rPr lang="ru-RU" altLang="ru-RU"/>
              <a:pPr/>
              <a:t>‹#›</a:t>
            </a:fld>
            <a:endParaRPr lang="ru-RU" altLang="ru-RU"/>
          </a:p>
        </p:txBody>
      </p:sp>
    </p:spTree>
    <p:extLst>
      <p:ext uri="{BB962C8B-B14F-4D97-AF65-F5344CB8AC3E}">
        <p14:creationId xmlns:p14="http://schemas.microsoft.com/office/powerpoint/2010/main" xmlns="" val="3030829879"/>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AE8E22B4-99B2-4AB8-9B35-C275A249F20B}" type="slidenum">
              <a:rPr lang="ru-RU" altLang="ru-RU" sz="1200" b="0">
                <a:latin typeface="Arial" charset="0"/>
              </a:rPr>
              <a:pPr/>
              <a:t>1</a:t>
            </a:fld>
            <a:endParaRPr lang="ru-RU" altLang="ru-RU" sz="1200" b="0">
              <a:latin typeface="Arial"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765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B82B9E5B-8A8A-47D7-AE70-E4C55D60E97F}" type="slidenum">
              <a:rPr lang="ru-RU" altLang="ru-RU" sz="1200" b="0">
                <a:latin typeface="Arial" charset="0"/>
              </a:rPr>
              <a:pPr/>
              <a:t>10</a:t>
            </a:fld>
            <a:endParaRPr lang="ru-RU" altLang="ru-RU" sz="1200" b="0">
              <a:latin typeface="Arial"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789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C638AE01-9887-4950-B7F7-CF236AEEA1C9}" type="slidenum">
              <a:rPr lang="ru-RU" altLang="ru-RU" sz="1200" b="0">
                <a:latin typeface="Arial" charset="0"/>
              </a:rPr>
              <a:pPr/>
              <a:t>100</a:t>
            </a:fld>
            <a:endParaRPr lang="ru-RU" altLang="ru-RU" sz="1200" b="0">
              <a:latin typeface="Arial" charset="0"/>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1197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97FA9217-9D63-4460-93B2-781633B35613}" type="slidenum">
              <a:rPr lang="ru-RU" altLang="ru-RU" sz="1200" b="0">
                <a:latin typeface="Arial" charset="0"/>
              </a:rPr>
              <a:pPr/>
              <a:t>101</a:t>
            </a:fld>
            <a:endParaRPr lang="ru-RU" altLang="ru-RU" sz="1200" b="0">
              <a:latin typeface="Arial" charset="0"/>
            </a:endParaRPr>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1402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6B8A9C34-47EF-4E32-8C96-1FF06FAC1AD3}" type="slidenum">
              <a:rPr lang="ru-RU" altLang="ru-RU" sz="1200" b="0">
                <a:latin typeface="Arial" charset="0"/>
              </a:rPr>
              <a:pPr/>
              <a:t>102</a:t>
            </a:fld>
            <a:endParaRPr lang="ru-RU" altLang="ru-RU" sz="1200" b="0">
              <a:latin typeface="Arial" charset="0"/>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1606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5F0D7090-B1A9-45FE-A2AA-A3EF586F5357}" type="slidenum">
              <a:rPr lang="ru-RU" altLang="ru-RU" sz="1200" b="0">
                <a:latin typeface="Arial" charset="0"/>
              </a:rPr>
              <a:pPr/>
              <a:t>103</a:t>
            </a:fld>
            <a:endParaRPr lang="ru-RU" altLang="ru-RU" sz="1200" b="0">
              <a:latin typeface="Arial" charset="0"/>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1811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92E24273-EC27-40CE-83DE-1203119CEA74}" type="slidenum">
              <a:rPr lang="ru-RU" altLang="ru-RU" sz="1200" b="0">
                <a:latin typeface="Arial" charset="0"/>
              </a:rPr>
              <a:pPr/>
              <a:t>104</a:t>
            </a:fld>
            <a:endParaRPr lang="ru-RU" altLang="ru-RU" sz="1200" b="0">
              <a:latin typeface="Arial"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2016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1A21F786-CB69-46DA-9EC6-15AF31B52DE1}" type="slidenum">
              <a:rPr lang="ru-RU" altLang="ru-RU" sz="1200" b="0">
                <a:latin typeface="Arial" charset="0"/>
              </a:rPr>
              <a:pPr/>
              <a:t>105</a:t>
            </a:fld>
            <a:endParaRPr lang="ru-RU" altLang="ru-RU" sz="1200" b="0">
              <a:latin typeface="Arial"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2221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16865BE4-3646-455E-BC9D-C5300877B150}" type="slidenum">
              <a:rPr lang="ru-RU" altLang="ru-RU" sz="1200" b="0">
                <a:latin typeface="Arial" charset="0"/>
              </a:rPr>
              <a:pPr/>
              <a:t>106</a:t>
            </a:fld>
            <a:endParaRPr lang="ru-RU" altLang="ru-RU" sz="1200" b="0">
              <a:latin typeface="Arial" charset="0"/>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2426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A890741F-04E5-4B94-9005-75C7F79FF163}" type="slidenum">
              <a:rPr lang="ru-RU" altLang="ru-RU" sz="1200" b="0">
                <a:latin typeface="Arial" charset="0"/>
              </a:rPr>
              <a:pPr/>
              <a:t>107</a:t>
            </a:fld>
            <a:endParaRPr lang="ru-RU" altLang="ru-RU" sz="1200" b="0">
              <a:latin typeface="Arial"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2630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742834C8-65A6-4863-A261-D43C45D0C314}" type="slidenum">
              <a:rPr lang="ru-RU" altLang="ru-RU" sz="1200" b="0">
                <a:latin typeface="Arial" charset="0"/>
              </a:rPr>
              <a:pPr/>
              <a:t>108</a:t>
            </a:fld>
            <a:endParaRPr lang="ru-RU" altLang="ru-RU" sz="1200" b="0">
              <a:latin typeface="Arial"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2835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9183878D-CF7C-403F-B772-EE48590154F0}" type="slidenum">
              <a:rPr lang="ru-RU" altLang="ru-RU" sz="1200" b="0">
                <a:latin typeface="Arial" charset="0"/>
              </a:rPr>
              <a:pPr/>
              <a:t>109</a:t>
            </a:fld>
            <a:endParaRPr lang="ru-RU" altLang="ru-RU" sz="1200" b="0">
              <a:latin typeface="Arial"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3040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C2B3992E-892D-4556-ADAB-A77765E52BB2}" type="slidenum">
              <a:rPr lang="ru-RU" altLang="ru-RU" sz="1200" b="0">
                <a:latin typeface="Arial" charset="0"/>
              </a:rPr>
              <a:pPr/>
              <a:t>11</a:t>
            </a:fld>
            <a:endParaRPr lang="ru-RU" altLang="ru-RU" sz="1200" b="0">
              <a:latin typeface="Arial"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994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8974907A-FFD0-403A-AC8F-08E16E52C46C}" type="slidenum">
              <a:rPr lang="ru-RU" altLang="ru-RU" sz="1200" b="0">
                <a:latin typeface="Arial" charset="0"/>
              </a:rPr>
              <a:pPr/>
              <a:t>110</a:t>
            </a:fld>
            <a:endParaRPr lang="ru-RU" altLang="ru-RU" sz="1200" b="0">
              <a:latin typeface="Arial"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3245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938252DB-719D-46D7-BA64-EE816E8EE01C}" type="slidenum">
              <a:rPr lang="ru-RU" altLang="ru-RU" sz="1200" b="0">
                <a:latin typeface="Arial" charset="0"/>
              </a:rPr>
              <a:pPr/>
              <a:t>111</a:t>
            </a:fld>
            <a:endParaRPr lang="ru-RU" altLang="ru-RU" sz="1200" b="0">
              <a:latin typeface="Arial" charset="0"/>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3450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28139486-20D7-4292-AE02-13587A287431}" type="slidenum">
              <a:rPr lang="ru-RU" altLang="ru-RU" sz="1200" b="0">
                <a:latin typeface="Arial" charset="0"/>
              </a:rPr>
              <a:pPr/>
              <a:t>112</a:t>
            </a:fld>
            <a:endParaRPr lang="ru-RU" altLang="ru-RU" sz="1200" b="0">
              <a:latin typeface="Arial" charset="0"/>
            </a:endParaRPr>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3654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CF567D2E-E0A0-4958-A75D-AC03D3DB1D45}" type="slidenum">
              <a:rPr lang="ru-RU" altLang="ru-RU" sz="1200" b="0">
                <a:latin typeface="Arial" charset="0"/>
              </a:rPr>
              <a:pPr/>
              <a:t>113</a:t>
            </a:fld>
            <a:endParaRPr lang="ru-RU" altLang="ru-RU" sz="1200" b="0">
              <a:latin typeface="Arial" charset="0"/>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3859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076BE676-FC3D-4709-B3B9-79228DD9CC07}" type="slidenum">
              <a:rPr lang="ru-RU" altLang="ru-RU" sz="1200" b="0">
                <a:latin typeface="Arial" charset="0"/>
              </a:rPr>
              <a:pPr/>
              <a:t>114</a:t>
            </a:fld>
            <a:endParaRPr lang="ru-RU" altLang="ru-RU" sz="1200" b="0">
              <a:latin typeface="Arial" charset="0"/>
            </a:endParaRPr>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4064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E1803E4E-8F56-418E-A6B6-C4FF823D7582}" type="slidenum">
              <a:rPr lang="ru-RU" altLang="ru-RU" sz="1200" b="0">
                <a:latin typeface="Arial" charset="0"/>
              </a:rPr>
              <a:pPr/>
              <a:t>115</a:t>
            </a:fld>
            <a:endParaRPr lang="ru-RU" altLang="ru-RU" sz="1200" b="0">
              <a:latin typeface="Arial" charset="0"/>
            </a:endParaRPr>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4269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3CFF9B8-8FBD-45EB-AD49-10F7FDF0046C}" type="slidenum">
              <a:rPr lang="ru-RU" altLang="ru-RU" sz="1200" b="0">
                <a:latin typeface="Arial" charset="0"/>
              </a:rPr>
              <a:pPr/>
              <a:t>116</a:t>
            </a:fld>
            <a:endParaRPr lang="ru-RU" altLang="ru-RU" sz="1200" b="0">
              <a:latin typeface="Arial" charset="0"/>
            </a:endParaRPr>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4474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57F9251A-FE99-4A29-913E-37C7AAE57BDD}" type="slidenum">
              <a:rPr lang="ru-RU" altLang="ru-RU" sz="1200" b="0">
                <a:latin typeface="Arial" charset="0"/>
              </a:rPr>
              <a:pPr/>
              <a:t>117</a:t>
            </a:fld>
            <a:endParaRPr lang="ru-RU" altLang="ru-RU" sz="1200" b="0">
              <a:latin typeface="Arial" charset="0"/>
            </a:endParaRPr>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4678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E25148F3-6E48-436F-A55D-830728CF953A}" type="slidenum">
              <a:rPr lang="ru-RU" altLang="ru-RU" sz="1200" b="0">
                <a:latin typeface="Arial" charset="0"/>
              </a:rPr>
              <a:pPr/>
              <a:t>118</a:t>
            </a:fld>
            <a:endParaRPr lang="ru-RU" altLang="ru-RU" sz="1200" b="0">
              <a:latin typeface="Arial" charset="0"/>
            </a:endParaRPr>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4883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F143172F-9C4C-4973-BC31-28DAD2CF5033}" type="slidenum">
              <a:rPr lang="ru-RU" altLang="ru-RU" sz="1200" b="0">
                <a:latin typeface="Arial" charset="0"/>
              </a:rPr>
              <a:pPr/>
              <a:t>119</a:t>
            </a:fld>
            <a:endParaRPr lang="ru-RU" altLang="ru-RU" sz="1200" b="0">
              <a:latin typeface="Arial" charset="0"/>
            </a:endParaRPr>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5088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65A8FAEA-DE67-41F1-B5BF-C544903E7484}" type="slidenum">
              <a:rPr lang="ru-RU" altLang="ru-RU" sz="1200" b="0">
                <a:latin typeface="Arial" charset="0"/>
              </a:rPr>
              <a:pPr/>
              <a:t>12</a:t>
            </a:fld>
            <a:endParaRPr lang="ru-RU" altLang="ru-RU" sz="1200" b="0">
              <a:latin typeface="Arial"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4198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40F5108F-4CC5-40D4-B3A2-4568014AC3B2}" type="slidenum">
              <a:rPr lang="ru-RU" altLang="ru-RU" sz="1200" b="0">
                <a:latin typeface="Arial" charset="0"/>
              </a:rPr>
              <a:pPr/>
              <a:t>120</a:t>
            </a:fld>
            <a:endParaRPr lang="ru-RU" altLang="ru-RU" sz="1200" b="0">
              <a:latin typeface="Arial" charset="0"/>
            </a:endParaRPr>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5293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83672E0F-683B-42A4-AE83-5F74E001C193}" type="slidenum">
              <a:rPr lang="ru-RU" altLang="ru-RU" sz="1200" b="0">
                <a:latin typeface="Arial" charset="0"/>
              </a:rPr>
              <a:pPr/>
              <a:t>121</a:t>
            </a:fld>
            <a:endParaRPr lang="ru-RU" altLang="ru-RU" sz="1200" b="0">
              <a:latin typeface="Arial" charset="0"/>
            </a:endParaRPr>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5498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17C841CE-57D9-46AD-B280-DBAA3F676A61}" type="slidenum">
              <a:rPr lang="ru-RU" altLang="ru-RU" sz="1200" b="0">
                <a:latin typeface="Arial" charset="0"/>
              </a:rPr>
              <a:pPr/>
              <a:t>122</a:t>
            </a:fld>
            <a:endParaRPr lang="ru-RU" altLang="ru-RU" sz="1200" b="0">
              <a:latin typeface="Arial" charset="0"/>
            </a:endParaRPr>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570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6CCF7457-3D72-446F-999F-FFEE63B537AA}" type="slidenum">
              <a:rPr lang="ru-RU" altLang="ru-RU" sz="1200" b="0">
                <a:latin typeface="Arial" charset="0"/>
              </a:rPr>
              <a:pPr/>
              <a:t>123</a:t>
            </a:fld>
            <a:endParaRPr lang="ru-RU" altLang="ru-RU" sz="1200" b="0">
              <a:latin typeface="Arial" charset="0"/>
            </a:endParaRPr>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5907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124</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125</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1FD959DF-3176-41E0-B723-869F42F39B74}" type="slidenum">
              <a:rPr lang="ru-RU" altLang="ru-RU" sz="1200" b="0">
                <a:solidFill>
                  <a:prstClr val="black"/>
                </a:solidFill>
                <a:latin typeface="Arial" charset="0"/>
              </a:rPr>
              <a:pPr/>
              <a:t>126</a:t>
            </a:fld>
            <a:endParaRPr lang="ru-RU" altLang="ru-RU" sz="1200" b="0">
              <a:solidFill>
                <a:prstClr val="black"/>
              </a:solidFill>
              <a:latin typeface="Arial"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970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85D2B203-88BB-44C2-A12D-B77AEB814276}" type="slidenum">
              <a:rPr lang="ru-RU" altLang="ru-RU" sz="1200" b="0">
                <a:latin typeface="Arial" charset="0"/>
              </a:rPr>
              <a:pPr/>
              <a:t>127</a:t>
            </a:fld>
            <a:endParaRPr lang="ru-RU" altLang="ru-RU" sz="1200" b="0">
              <a:latin typeface="Arial" charset="0"/>
            </a:endParaRPr>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6112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F5C655D2-2949-4219-B8DA-228FFCF2D2C8}" type="slidenum">
              <a:rPr lang="ru-RU" altLang="ru-RU" sz="1200" b="0">
                <a:latin typeface="Arial" charset="0"/>
              </a:rPr>
              <a:pPr/>
              <a:t>128</a:t>
            </a:fld>
            <a:endParaRPr lang="ru-RU" altLang="ru-RU" sz="1200" b="0">
              <a:latin typeface="Arial" charset="0"/>
            </a:endParaRPr>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6317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F6ECF7D3-3C4C-41D6-8F1D-F30A65DD5EB9}" type="slidenum">
              <a:rPr lang="ru-RU" altLang="ru-RU" sz="1200" b="0">
                <a:latin typeface="Arial" charset="0"/>
              </a:rPr>
              <a:pPr/>
              <a:t>129</a:t>
            </a:fld>
            <a:endParaRPr lang="ru-RU" altLang="ru-RU" sz="1200" b="0">
              <a:latin typeface="Arial" charset="0"/>
            </a:endParaRPr>
          </a:p>
        </p:txBody>
      </p:sp>
      <p:sp>
        <p:nvSpPr>
          <p:cNvPr id="265219" name="Rectangle 2"/>
          <p:cNvSpPr>
            <a:spLocks noGrp="1" noRot="1" noChangeAspect="1" noChangeArrowheads="1" noTextEdit="1"/>
          </p:cNvSpPr>
          <p:nvPr>
            <p:ph type="sldImg"/>
          </p:nvPr>
        </p:nvSpPr>
        <p:spPr>
          <a:ln/>
        </p:spPr>
      </p:sp>
      <p:sp>
        <p:nvSpPr>
          <p:cNvPr id="2652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6522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4CE28E0A-4D48-4EAC-9D22-A3D06956D7B8}" type="slidenum">
              <a:rPr lang="ru-RU" altLang="ru-RU" sz="1200" b="0">
                <a:latin typeface="Arial" charset="0"/>
              </a:rPr>
              <a:pPr/>
              <a:t>13</a:t>
            </a:fld>
            <a:endParaRPr lang="ru-RU" altLang="ru-RU" sz="1200" b="0">
              <a:latin typeface="Arial"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4403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3CBDE5CD-9626-4378-ADA1-D6A5A59633F9}" type="slidenum">
              <a:rPr lang="ru-RU" altLang="ru-RU" sz="1200" b="0">
                <a:latin typeface="Arial" charset="0"/>
              </a:rPr>
              <a:pPr/>
              <a:t>130</a:t>
            </a:fld>
            <a:endParaRPr lang="ru-RU" altLang="ru-RU" sz="1200" b="0">
              <a:latin typeface="Arial" charset="0"/>
            </a:endParaRPr>
          </a:p>
        </p:txBody>
      </p:sp>
      <p:sp>
        <p:nvSpPr>
          <p:cNvPr id="267267" name="Rectangle 2"/>
          <p:cNvSpPr>
            <a:spLocks noGrp="1" noRot="1" noChangeAspect="1" noChangeArrowheads="1" noTextEdit="1"/>
          </p:cNvSpPr>
          <p:nvPr>
            <p:ph type="sldImg"/>
          </p:nvPr>
        </p:nvSpPr>
        <p:spPr>
          <a:ln/>
        </p:spPr>
      </p:sp>
      <p:sp>
        <p:nvSpPr>
          <p:cNvPr id="267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6726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1FB24A7A-C2CF-4047-B532-368D12120698}" type="slidenum">
              <a:rPr lang="ru-RU" altLang="ru-RU" sz="1200" b="0">
                <a:latin typeface="Arial" charset="0"/>
              </a:rPr>
              <a:pPr/>
              <a:t>131</a:t>
            </a:fld>
            <a:endParaRPr lang="ru-RU" altLang="ru-RU" sz="1200" b="0">
              <a:latin typeface="Arial" charset="0"/>
            </a:endParaRPr>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6931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6A863C83-DCB8-4AB4-B0FA-6386F9BEC43E}" type="slidenum">
              <a:rPr lang="ru-RU" altLang="ru-RU" sz="1200" b="0">
                <a:latin typeface="Arial" charset="0"/>
              </a:rPr>
              <a:pPr/>
              <a:t>132</a:t>
            </a:fld>
            <a:endParaRPr lang="ru-RU" altLang="ru-RU" sz="1200" b="0">
              <a:latin typeface="Arial" charset="0"/>
            </a:endParaRPr>
          </a:p>
        </p:txBody>
      </p:sp>
      <p:sp>
        <p:nvSpPr>
          <p:cNvPr id="271363" name="Rectangle 2"/>
          <p:cNvSpPr>
            <a:spLocks noGrp="1" noRot="1" noChangeAspect="1" noChangeArrowheads="1" noTextEdit="1"/>
          </p:cNvSpPr>
          <p:nvPr>
            <p:ph type="sldImg"/>
          </p:nvPr>
        </p:nvSpPr>
        <p:spPr>
          <a:ln/>
        </p:spPr>
      </p:sp>
      <p:sp>
        <p:nvSpPr>
          <p:cNvPr id="2713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7136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215E5446-BD46-4040-B469-585FC11C92C0}" type="slidenum">
              <a:rPr lang="ru-RU" altLang="ru-RU" sz="1200" b="0">
                <a:latin typeface="Arial" charset="0"/>
              </a:rPr>
              <a:pPr/>
              <a:t>133</a:t>
            </a:fld>
            <a:endParaRPr lang="ru-RU" altLang="ru-RU" sz="1200" b="0">
              <a:latin typeface="Arial" charset="0"/>
            </a:endParaRPr>
          </a:p>
        </p:txBody>
      </p:sp>
      <p:sp>
        <p:nvSpPr>
          <p:cNvPr id="273411" name="Rectangle 2"/>
          <p:cNvSpPr>
            <a:spLocks noGrp="1" noRot="1" noChangeAspect="1" noChangeArrowheads="1" noTextEdit="1"/>
          </p:cNvSpPr>
          <p:nvPr>
            <p:ph type="sldImg"/>
          </p:nvPr>
        </p:nvSpPr>
        <p:spPr>
          <a:ln/>
        </p:spPr>
      </p:sp>
      <p:sp>
        <p:nvSpPr>
          <p:cNvPr id="2734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7341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6A3865DD-3DA7-46E6-A0A8-4214CF42CADE}" type="slidenum">
              <a:rPr lang="ru-RU" altLang="ru-RU" sz="1200" b="0">
                <a:latin typeface="Arial" charset="0"/>
              </a:rPr>
              <a:pPr/>
              <a:t>134</a:t>
            </a:fld>
            <a:endParaRPr lang="ru-RU" altLang="ru-RU" sz="1200" b="0">
              <a:latin typeface="Arial" charset="0"/>
            </a:endParaRPr>
          </a:p>
        </p:txBody>
      </p:sp>
      <p:sp>
        <p:nvSpPr>
          <p:cNvPr id="275459" name="Rectangle 2"/>
          <p:cNvSpPr>
            <a:spLocks noGrp="1" noRot="1" noChangeAspect="1" noChangeArrowheads="1" noTextEdit="1"/>
          </p:cNvSpPr>
          <p:nvPr>
            <p:ph type="sldImg"/>
          </p:nvPr>
        </p:nvSpPr>
        <p:spPr>
          <a:ln/>
        </p:spPr>
      </p:sp>
      <p:sp>
        <p:nvSpPr>
          <p:cNvPr id="2754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7546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BA6D7CAF-943C-46D1-BE86-FB9C9FE85121}" type="slidenum">
              <a:rPr lang="ru-RU" altLang="ru-RU" sz="1200" b="0">
                <a:latin typeface="Arial" charset="0"/>
              </a:rPr>
              <a:pPr/>
              <a:t>135</a:t>
            </a:fld>
            <a:endParaRPr lang="ru-RU" altLang="ru-RU" sz="1200" b="0">
              <a:latin typeface="Arial" charset="0"/>
            </a:endParaRPr>
          </a:p>
        </p:txBody>
      </p:sp>
      <p:sp>
        <p:nvSpPr>
          <p:cNvPr id="277507" name="Rectangle 2"/>
          <p:cNvSpPr>
            <a:spLocks noGrp="1" noRot="1" noChangeAspect="1" noChangeArrowheads="1" noTextEdit="1"/>
          </p:cNvSpPr>
          <p:nvPr>
            <p:ph type="sldImg"/>
          </p:nvPr>
        </p:nvSpPr>
        <p:spPr>
          <a:ln/>
        </p:spPr>
      </p:sp>
      <p:sp>
        <p:nvSpPr>
          <p:cNvPr id="2775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7750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4C93B5B7-60C9-491F-B699-5EE9309BB952}" type="slidenum">
              <a:rPr lang="ru-RU" altLang="ru-RU" sz="1200" b="0">
                <a:latin typeface="Arial" charset="0"/>
              </a:rPr>
              <a:pPr/>
              <a:t>136</a:t>
            </a:fld>
            <a:endParaRPr lang="ru-RU" altLang="ru-RU" sz="1200" b="0">
              <a:latin typeface="Arial" charset="0"/>
            </a:endParaRPr>
          </a:p>
        </p:txBody>
      </p:sp>
      <p:sp>
        <p:nvSpPr>
          <p:cNvPr id="279555" name="Rectangle 2"/>
          <p:cNvSpPr>
            <a:spLocks noGrp="1" noRot="1" noChangeAspect="1" noChangeArrowheads="1" noTextEdit="1"/>
          </p:cNvSpPr>
          <p:nvPr>
            <p:ph type="sldImg"/>
          </p:nvPr>
        </p:nvSpPr>
        <p:spPr>
          <a:ln/>
        </p:spPr>
      </p:sp>
      <p:sp>
        <p:nvSpPr>
          <p:cNvPr id="2795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7955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58E29E57-FCB4-41A7-A77F-824179ECFC48}" type="slidenum">
              <a:rPr lang="ru-RU" altLang="ru-RU" sz="1200" b="0">
                <a:latin typeface="Arial" charset="0"/>
              </a:rPr>
              <a:pPr/>
              <a:t>137</a:t>
            </a:fld>
            <a:endParaRPr lang="ru-RU" altLang="ru-RU" sz="1200" b="0">
              <a:latin typeface="Arial" charset="0"/>
            </a:endParaRPr>
          </a:p>
        </p:txBody>
      </p:sp>
      <p:sp>
        <p:nvSpPr>
          <p:cNvPr id="281603" name="Rectangle 2"/>
          <p:cNvSpPr>
            <a:spLocks noGrp="1" noRot="1" noChangeAspect="1" noChangeArrowheads="1" noTextEdit="1"/>
          </p:cNvSpPr>
          <p:nvPr>
            <p:ph type="sldImg"/>
          </p:nvPr>
        </p:nvSpPr>
        <p:spPr>
          <a:ln/>
        </p:spPr>
      </p:sp>
      <p:sp>
        <p:nvSpPr>
          <p:cNvPr id="2816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8160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43D4AFA5-6BA0-427C-A828-A9AE5F390F44}" type="slidenum">
              <a:rPr lang="ru-RU" altLang="ru-RU" sz="1200" b="0">
                <a:latin typeface="Arial" charset="0"/>
              </a:rPr>
              <a:pPr/>
              <a:t>138</a:t>
            </a:fld>
            <a:endParaRPr lang="ru-RU" altLang="ru-RU" sz="1200" b="0">
              <a:latin typeface="Arial" charset="0"/>
            </a:endParaRPr>
          </a:p>
        </p:txBody>
      </p:sp>
      <p:sp>
        <p:nvSpPr>
          <p:cNvPr id="283651" name="Rectangle 2"/>
          <p:cNvSpPr>
            <a:spLocks noGrp="1" noRot="1" noChangeAspect="1" noChangeArrowheads="1" noTextEdit="1"/>
          </p:cNvSpPr>
          <p:nvPr>
            <p:ph type="sldImg"/>
          </p:nvPr>
        </p:nvSpPr>
        <p:spPr>
          <a:ln/>
        </p:spPr>
      </p:sp>
      <p:sp>
        <p:nvSpPr>
          <p:cNvPr id="2836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8365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8D7C6C9-5B61-432C-B6E5-8637CEF1697A}" type="slidenum">
              <a:rPr lang="ru-RU" altLang="ru-RU" sz="1200" b="0">
                <a:latin typeface="Arial" charset="0"/>
              </a:rPr>
              <a:pPr/>
              <a:t>139</a:t>
            </a:fld>
            <a:endParaRPr lang="ru-RU" altLang="ru-RU" sz="1200" b="0">
              <a:latin typeface="Arial" charset="0"/>
            </a:endParaRPr>
          </a:p>
        </p:txBody>
      </p:sp>
      <p:sp>
        <p:nvSpPr>
          <p:cNvPr id="285699" name="Rectangle 2"/>
          <p:cNvSpPr>
            <a:spLocks noGrp="1" noRot="1" noChangeAspect="1" noChangeArrowheads="1" noTextEdit="1"/>
          </p:cNvSpPr>
          <p:nvPr>
            <p:ph type="sldImg"/>
          </p:nvPr>
        </p:nvSpPr>
        <p:spPr>
          <a:ln/>
        </p:spPr>
      </p:sp>
      <p:sp>
        <p:nvSpPr>
          <p:cNvPr id="2857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8570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61457074-1E97-4353-A881-0E64DEE9773B}" type="slidenum">
              <a:rPr lang="ru-RU" altLang="ru-RU" sz="1200" b="0">
                <a:latin typeface="Arial" charset="0"/>
              </a:rPr>
              <a:pPr/>
              <a:t>14</a:t>
            </a:fld>
            <a:endParaRPr lang="ru-RU" altLang="ru-RU" sz="1200" b="0">
              <a:latin typeface="Arial"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4608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9EA544E3-E27D-450B-A8C6-917AFF6DB300}" type="slidenum">
              <a:rPr lang="ru-RU" altLang="ru-RU" sz="1200" b="0">
                <a:latin typeface="Arial" charset="0"/>
              </a:rPr>
              <a:pPr/>
              <a:t>140</a:t>
            </a:fld>
            <a:endParaRPr lang="ru-RU" altLang="ru-RU" sz="1200" b="0">
              <a:latin typeface="Arial" charset="0"/>
            </a:endParaRPr>
          </a:p>
        </p:txBody>
      </p:sp>
      <p:sp>
        <p:nvSpPr>
          <p:cNvPr id="287747" name="Rectangle 2"/>
          <p:cNvSpPr>
            <a:spLocks noGrp="1" noRot="1" noChangeAspect="1" noChangeArrowheads="1" noTextEdit="1"/>
          </p:cNvSpPr>
          <p:nvPr>
            <p:ph type="sldImg"/>
          </p:nvPr>
        </p:nvSpPr>
        <p:spPr>
          <a:ln/>
        </p:spPr>
      </p:sp>
      <p:sp>
        <p:nvSpPr>
          <p:cNvPr id="2877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8774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EC779D12-6868-4DB5-81F9-150EFC975491}" type="slidenum">
              <a:rPr lang="ru-RU" altLang="ru-RU" sz="1200" b="0">
                <a:latin typeface="Arial" charset="0"/>
              </a:rPr>
              <a:pPr/>
              <a:t>141</a:t>
            </a:fld>
            <a:endParaRPr lang="ru-RU" altLang="ru-RU" sz="1200" b="0">
              <a:latin typeface="Arial" charset="0"/>
            </a:endParaRPr>
          </a:p>
        </p:txBody>
      </p:sp>
      <p:sp>
        <p:nvSpPr>
          <p:cNvPr id="289795" name="Rectangle 2"/>
          <p:cNvSpPr>
            <a:spLocks noGrp="1" noRot="1" noChangeAspect="1" noChangeArrowheads="1" noTextEdit="1"/>
          </p:cNvSpPr>
          <p:nvPr>
            <p:ph type="sldImg"/>
          </p:nvPr>
        </p:nvSpPr>
        <p:spPr>
          <a:ln/>
        </p:spPr>
      </p:sp>
      <p:sp>
        <p:nvSpPr>
          <p:cNvPr id="2897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8979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C127D243-1DD4-42DD-B71C-A160F7630602}" type="slidenum">
              <a:rPr lang="ru-RU" altLang="ru-RU" sz="1200" b="0">
                <a:latin typeface="Arial" charset="0"/>
              </a:rPr>
              <a:pPr/>
              <a:t>142</a:t>
            </a:fld>
            <a:endParaRPr lang="ru-RU" altLang="ru-RU" sz="1200" b="0">
              <a:latin typeface="Arial" charset="0"/>
            </a:endParaRPr>
          </a:p>
        </p:txBody>
      </p:sp>
      <p:sp>
        <p:nvSpPr>
          <p:cNvPr id="291843" name="Rectangle 2"/>
          <p:cNvSpPr>
            <a:spLocks noGrp="1" noRot="1" noChangeAspect="1" noChangeArrowheads="1" noTextEdit="1"/>
          </p:cNvSpPr>
          <p:nvPr>
            <p:ph type="sldImg"/>
          </p:nvPr>
        </p:nvSpPr>
        <p:spPr>
          <a:ln/>
        </p:spPr>
      </p:sp>
      <p:sp>
        <p:nvSpPr>
          <p:cNvPr id="2918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9184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6689116D-874B-46E8-BCB6-C7AAF1638522}" type="slidenum">
              <a:rPr lang="ru-RU" altLang="ru-RU" sz="1200" b="0">
                <a:latin typeface="Arial" charset="0"/>
              </a:rPr>
              <a:pPr/>
              <a:t>143</a:t>
            </a:fld>
            <a:endParaRPr lang="ru-RU" altLang="ru-RU" sz="1200" b="0">
              <a:latin typeface="Arial" charset="0"/>
            </a:endParaRPr>
          </a:p>
        </p:txBody>
      </p:sp>
      <p:sp>
        <p:nvSpPr>
          <p:cNvPr id="293891" name="Rectangle 2"/>
          <p:cNvSpPr>
            <a:spLocks noGrp="1" noRot="1" noChangeAspect="1" noChangeArrowheads="1" noTextEdit="1"/>
          </p:cNvSpPr>
          <p:nvPr>
            <p:ph type="sldImg"/>
          </p:nvPr>
        </p:nvSpPr>
        <p:spPr>
          <a:ln/>
        </p:spPr>
      </p:sp>
      <p:sp>
        <p:nvSpPr>
          <p:cNvPr id="2938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9389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2B0CDFC3-1B37-47F7-9752-D17CFD1F44AC}" type="slidenum">
              <a:rPr lang="ru-RU" altLang="ru-RU" sz="1200" b="0">
                <a:latin typeface="Arial" charset="0"/>
              </a:rPr>
              <a:pPr/>
              <a:t>144</a:t>
            </a:fld>
            <a:endParaRPr lang="ru-RU" altLang="ru-RU" sz="1200" b="0">
              <a:latin typeface="Arial" charset="0"/>
            </a:endParaRPr>
          </a:p>
        </p:txBody>
      </p:sp>
      <p:sp>
        <p:nvSpPr>
          <p:cNvPr id="295939" name="Rectangle 2"/>
          <p:cNvSpPr>
            <a:spLocks noGrp="1" noRot="1" noChangeAspect="1" noChangeArrowheads="1" noTextEdit="1"/>
          </p:cNvSpPr>
          <p:nvPr>
            <p:ph type="sldImg"/>
          </p:nvPr>
        </p:nvSpPr>
        <p:spPr>
          <a:ln/>
        </p:spPr>
      </p:sp>
      <p:sp>
        <p:nvSpPr>
          <p:cNvPr id="2959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9594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688E6623-F3C5-481C-B0CF-78A839D1ACDC}" type="slidenum">
              <a:rPr lang="ru-RU" altLang="ru-RU" sz="1200" b="0">
                <a:latin typeface="Arial" charset="0"/>
              </a:rPr>
              <a:pPr/>
              <a:t>145</a:t>
            </a:fld>
            <a:endParaRPr lang="ru-RU" altLang="ru-RU" sz="1200" b="0">
              <a:latin typeface="Arial" charset="0"/>
            </a:endParaRPr>
          </a:p>
        </p:txBody>
      </p:sp>
      <p:sp>
        <p:nvSpPr>
          <p:cNvPr id="297987" name="Rectangle 2"/>
          <p:cNvSpPr>
            <a:spLocks noGrp="1" noRot="1" noChangeAspect="1" noChangeArrowheads="1" noTextEdit="1"/>
          </p:cNvSpPr>
          <p:nvPr>
            <p:ph type="sldImg"/>
          </p:nvPr>
        </p:nvSpPr>
        <p:spPr>
          <a:ln/>
        </p:spPr>
      </p:sp>
      <p:sp>
        <p:nvSpPr>
          <p:cNvPr id="2979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9798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28B53519-425F-450E-B36A-E56B1FC3D935}" type="slidenum">
              <a:rPr lang="ru-RU" altLang="ru-RU" sz="1200" b="0">
                <a:latin typeface="Arial" charset="0"/>
              </a:rPr>
              <a:pPr/>
              <a:t>146</a:t>
            </a:fld>
            <a:endParaRPr lang="ru-RU" altLang="ru-RU" sz="1200" b="0">
              <a:latin typeface="Arial" charset="0"/>
            </a:endParaRPr>
          </a:p>
        </p:txBody>
      </p:sp>
      <p:sp>
        <p:nvSpPr>
          <p:cNvPr id="300035" name="Rectangle 2"/>
          <p:cNvSpPr>
            <a:spLocks noGrp="1" noRot="1" noChangeAspect="1" noChangeArrowheads="1" noTextEdit="1"/>
          </p:cNvSpPr>
          <p:nvPr>
            <p:ph type="sldImg"/>
          </p:nvPr>
        </p:nvSpPr>
        <p:spPr>
          <a:ln/>
        </p:spPr>
      </p:sp>
      <p:sp>
        <p:nvSpPr>
          <p:cNvPr id="3000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0003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F97DE851-D62B-4926-8CEA-75DF1A3C4A4E}" type="slidenum">
              <a:rPr lang="ru-RU" altLang="ru-RU" sz="1200" b="0">
                <a:latin typeface="Arial" charset="0"/>
              </a:rPr>
              <a:pPr/>
              <a:t>147</a:t>
            </a:fld>
            <a:endParaRPr lang="ru-RU" altLang="ru-RU" sz="1200" b="0">
              <a:latin typeface="Arial" charset="0"/>
            </a:endParaRPr>
          </a:p>
        </p:txBody>
      </p:sp>
      <p:sp>
        <p:nvSpPr>
          <p:cNvPr id="302083" name="Rectangle 2"/>
          <p:cNvSpPr>
            <a:spLocks noGrp="1" noRot="1" noChangeAspect="1" noChangeArrowheads="1" noTextEdit="1"/>
          </p:cNvSpPr>
          <p:nvPr>
            <p:ph type="sldImg"/>
          </p:nvPr>
        </p:nvSpPr>
        <p:spPr>
          <a:ln/>
        </p:spPr>
      </p:sp>
      <p:sp>
        <p:nvSpPr>
          <p:cNvPr id="3020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0208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5DBB7545-9EDE-498C-9FA0-920BBE4A23A0}" type="slidenum">
              <a:rPr lang="ru-RU" altLang="ru-RU" sz="1200" b="0">
                <a:latin typeface="Arial" charset="0"/>
              </a:rPr>
              <a:pPr/>
              <a:t>148</a:t>
            </a:fld>
            <a:endParaRPr lang="ru-RU" altLang="ru-RU" sz="1200" b="0">
              <a:latin typeface="Arial" charset="0"/>
            </a:endParaRPr>
          </a:p>
        </p:txBody>
      </p:sp>
      <p:sp>
        <p:nvSpPr>
          <p:cNvPr id="304131" name="Rectangle 2"/>
          <p:cNvSpPr>
            <a:spLocks noGrp="1" noRot="1" noChangeAspect="1" noChangeArrowheads="1" noTextEdit="1"/>
          </p:cNvSpPr>
          <p:nvPr>
            <p:ph type="sldImg"/>
          </p:nvPr>
        </p:nvSpPr>
        <p:spPr>
          <a:ln/>
        </p:spPr>
      </p:sp>
      <p:sp>
        <p:nvSpPr>
          <p:cNvPr id="3041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0413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7B5124CF-AFFB-46CF-86C7-5AC10D44239E}" type="slidenum">
              <a:rPr lang="ru-RU" altLang="ru-RU" sz="1200" b="0">
                <a:latin typeface="Arial" charset="0"/>
              </a:rPr>
              <a:pPr/>
              <a:t>149</a:t>
            </a:fld>
            <a:endParaRPr lang="ru-RU" altLang="ru-RU" sz="1200" b="0">
              <a:latin typeface="Arial" charset="0"/>
            </a:endParaRPr>
          </a:p>
        </p:txBody>
      </p:sp>
      <p:sp>
        <p:nvSpPr>
          <p:cNvPr id="306179" name="Rectangle 2"/>
          <p:cNvSpPr>
            <a:spLocks noGrp="1" noRot="1" noChangeAspect="1" noChangeArrowheads="1" noTextEdit="1"/>
          </p:cNvSpPr>
          <p:nvPr>
            <p:ph type="sldImg"/>
          </p:nvPr>
        </p:nvSpPr>
        <p:spPr>
          <a:ln/>
        </p:spPr>
      </p:sp>
      <p:sp>
        <p:nvSpPr>
          <p:cNvPr id="3061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0618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E44D945C-69AB-494B-8310-471746B037EF}" type="slidenum">
              <a:rPr lang="ru-RU" altLang="ru-RU" sz="1200" b="0">
                <a:latin typeface="Arial" charset="0"/>
              </a:rPr>
              <a:pPr/>
              <a:t>15</a:t>
            </a:fld>
            <a:endParaRPr lang="ru-RU" altLang="ru-RU" sz="1200" b="0">
              <a:latin typeface="Arial"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4813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49BBD8FD-4B7F-41D0-AF4D-16D23ADB8F32}" type="slidenum">
              <a:rPr lang="ru-RU" altLang="ru-RU" sz="1200" b="0">
                <a:latin typeface="Arial" charset="0"/>
              </a:rPr>
              <a:pPr/>
              <a:t>150</a:t>
            </a:fld>
            <a:endParaRPr lang="ru-RU" altLang="ru-RU" sz="1200" b="0">
              <a:latin typeface="Arial" charset="0"/>
            </a:endParaRPr>
          </a:p>
        </p:txBody>
      </p:sp>
      <p:sp>
        <p:nvSpPr>
          <p:cNvPr id="308227" name="Rectangle 2"/>
          <p:cNvSpPr>
            <a:spLocks noGrp="1" noRot="1" noChangeAspect="1" noChangeArrowheads="1" noTextEdit="1"/>
          </p:cNvSpPr>
          <p:nvPr>
            <p:ph type="sldImg"/>
          </p:nvPr>
        </p:nvSpPr>
        <p:spPr>
          <a:ln/>
        </p:spPr>
      </p:sp>
      <p:sp>
        <p:nvSpPr>
          <p:cNvPr id="3082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082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F1FE2F63-6BE1-4772-B7C8-AAFB02BD13E0}" type="slidenum">
              <a:rPr lang="ru-RU" altLang="ru-RU" sz="1200" b="0">
                <a:latin typeface="Arial" charset="0"/>
              </a:rPr>
              <a:pPr/>
              <a:t>151</a:t>
            </a:fld>
            <a:endParaRPr lang="ru-RU" altLang="ru-RU" sz="1200" b="0">
              <a:latin typeface="Arial" charset="0"/>
            </a:endParaRPr>
          </a:p>
        </p:txBody>
      </p:sp>
      <p:sp>
        <p:nvSpPr>
          <p:cNvPr id="310275" name="Rectangle 2"/>
          <p:cNvSpPr>
            <a:spLocks noGrp="1" noRot="1" noChangeAspect="1" noChangeArrowheads="1" noTextEdit="1"/>
          </p:cNvSpPr>
          <p:nvPr>
            <p:ph type="sldImg"/>
          </p:nvPr>
        </p:nvSpPr>
        <p:spPr>
          <a:ln/>
        </p:spPr>
      </p:sp>
      <p:sp>
        <p:nvSpPr>
          <p:cNvPr id="3102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1027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F5FE632E-0EA4-45F3-B85C-A18E32E50181}" type="slidenum">
              <a:rPr lang="ru-RU" altLang="ru-RU" sz="1200" b="0">
                <a:latin typeface="Arial" charset="0"/>
              </a:rPr>
              <a:pPr/>
              <a:t>152</a:t>
            </a:fld>
            <a:endParaRPr lang="ru-RU" altLang="ru-RU" sz="1200" b="0">
              <a:latin typeface="Arial" charset="0"/>
            </a:endParaRPr>
          </a:p>
        </p:txBody>
      </p:sp>
      <p:sp>
        <p:nvSpPr>
          <p:cNvPr id="312323" name="Rectangle 2"/>
          <p:cNvSpPr>
            <a:spLocks noGrp="1" noRot="1" noChangeAspect="1" noChangeArrowheads="1" noTextEdit="1"/>
          </p:cNvSpPr>
          <p:nvPr>
            <p:ph type="sldImg"/>
          </p:nvPr>
        </p:nvSpPr>
        <p:spPr>
          <a:ln/>
        </p:spPr>
      </p:sp>
      <p:sp>
        <p:nvSpPr>
          <p:cNvPr id="3123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1232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33A391CB-1D9F-426A-8A6A-6904DD1AB5B5}" type="slidenum">
              <a:rPr lang="ru-RU" altLang="ru-RU" sz="1200" b="0">
                <a:latin typeface="Arial" charset="0"/>
              </a:rPr>
              <a:pPr/>
              <a:t>153</a:t>
            </a:fld>
            <a:endParaRPr lang="ru-RU" altLang="ru-RU" sz="1200" b="0">
              <a:latin typeface="Arial" charset="0"/>
            </a:endParaRPr>
          </a:p>
        </p:txBody>
      </p:sp>
      <p:sp>
        <p:nvSpPr>
          <p:cNvPr id="314371" name="Rectangle 2"/>
          <p:cNvSpPr>
            <a:spLocks noGrp="1" noRot="1" noChangeAspect="1" noChangeArrowheads="1" noTextEdit="1"/>
          </p:cNvSpPr>
          <p:nvPr>
            <p:ph type="sldImg"/>
          </p:nvPr>
        </p:nvSpPr>
        <p:spPr>
          <a:ln/>
        </p:spPr>
      </p:sp>
      <p:sp>
        <p:nvSpPr>
          <p:cNvPr id="3143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1437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BED8630F-91F5-418A-8E1D-BB331DDC282D}" type="slidenum">
              <a:rPr lang="ru-RU" altLang="ru-RU" sz="1200" b="0">
                <a:latin typeface="Arial" charset="0"/>
              </a:rPr>
              <a:pPr/>
              <a:t>154</a:t>
            </a:fld>
            <a:endParaRPr lang="ru-RU" altLang="ru-RU" sz="1200" b="0">
              <a:latin typeface="Arial" charset="0"/>
            </a:endParaRPr>
          </a:p>
        </p:txBody>
      </p:sp>
      <p:sp>
        <p:nvSpPr>
          <p:cNvPr id="316419" name="Rectangle 2"/>
          <p:cNvSpPr>
            <a:spLocks noGrp="1" noRot="1" noChangeAspect="1" noChangeArrowheads="1" noTextEdit="1"/>
          </p:cNvSpPr>
          <p:nvPr>
            <p:ph type="sldImg"/>
          </p:nvPr>
        </p:nvSpPr>
        <p:spPr>
          <a:ln/>
        </p:spPr>
      </p:sp>
      <p:sp>
        <p:nvSpPr>
          <p:cNvPr id="3164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1642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B19E19C8-9D1D-4C70-9DBE-D7E4D08E4922}" type="slidenum">
              <a:rPr lang="ru-RU" altLang="ru-RU" sz="1200" b="0">
                <a:latin typeface="Arial" charset="0"/>
              </a:rPr>
              <a:pPr/>
              <a:t>155</a:t>
            </a:fld>
            <a:endParaRPr lang="ru-RU" altLang="ru-RU" sz="1200" b="0">
              <a:latin typeface="Arial" charset="0"/>
            </a:endParaRPr>
          </a:p>
        </p:txBody>
      </p:sp>
      <p:sp>
        <p:nvSpPr>
          <p:cNvPr id="318467" name="Rectangle 2"/>
          <p:cNvSpPr>
            <a:spLocks noGrp="1" noRot="1" noChangeAspect="1" noChangeArrowheads="1" noTextEdit="1"/>
          </p:cNvSpPr>
          <p:nvPr>
            <p:ph type="sldImg"/>
          </p:nvPr>
        </p:nvSpPr>
        <p:spPr>
          <a:ln/>
        </p:spPr>
      </p:sp>
      <p:sp>
        <p:nvSpPr>
          <p:cNvPr id="3184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1846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533EE673-DA98-45F1-8163-A77C0444A8A2}" type="slidenum">
              <a:rPr lang="ru-RU" altLang="ru-RU" sz="1200" b="0">
                <a:latin typeface="Arial" charset="0"/>
              </a:rPr>
              <a:pPr/>
              <a:t>156</a:t>
            </a:fld>
            <a:endParaRPr lang="ru-RU" altLang="ru-RU" sz="1200" b="0">
              <a:latin typeface="Arial" charset="0"/>
            </a:endParaRPr>
          </a:p>
        </p:txBody>
      </p:sp>
      <p:sp>
        <p:nvSpPr>
          <p:cNvPr id="320515" name="Rectangle 2"/>
          <p:cNvSpPr>
            <a:spLocks noGrp="1" noRot="1" noChangeAspect="1" noChangeArrowheads="1" noTextEdit="1"/>
          </p:cNvSpPr>
          <p:nvPr>
            <p:ph type="sldImg"/>
          </p:nvPr>
        </p:nvSpPr>
        <p:spPr>
          <a:ln/>
        </p:spPr>
      </p:sp>
      <p:sp>
        <p:nvSpPr>
          <p:cNvPr id="3205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2051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2D7F39E-8DFD-4871-988A-F34C5A83BE3C}" type="slidenum">
              <a:rPr lang="ru-RU" altLang="ru-RU" sz="1200" b="0">
                <a:latin typeface="Arial" charset="0"/>
              </a:rPr>
              <a:pPr/>
              <a:t>157</a:t>
            </a:fld>
            <a:endParaRPr lang="ru-RU" altLang="ru-RU" sz="1200" b="0">
              <a:latin typeface="Arial" charset="0"/>
            </a:endParaRPr>
          </a:p>
        </p:txBody>
      </p:sp>
      <p:sp>
        <p:nvSpPr>
          <p:cNvPr id="322563" name="Rectangle 2"/>
          <p:cNvSpPr>
            <a:spLocks noGrp="1" noRot="1" noChangeAspect="1" noChangeArrowheads="1" noTextEdit="1"/>
          </p:cNvSpPr>
          <p:nvPr>
            <p:ph type="sldImg"/>
          </p:nvPr>
        </p:nvSpPr>
        <p:spPr>
          <a:ln/>
        </p:spPr>
      </p:sp>
      <p:sp>
        <p:nvSpPr>
          <p:cNvPr id="3225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2256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413A3864-66B4-4B29-998F-6EC16C281061}" type="slidenum">
              <a:rPr lang="ru-RU" altLang="ru-RU" sz="1200" b="0">
                <a:latin typeface="Arial" charset="0"/>
              </a:rPr>
              <a:pPr/>
              <a:t>158</a:t>
            </a:fld>
            <a:endParaRPr lang="ru-RU" altLang="ru-RU" sz="1200" b="0">
              <a:latin typeface="Arial" charset="0"/>
            </a:endParaRPr>
          </a:p>
        </p:txBody>
      </p:sp>
      <p:sp>
        <p:nvSpPr>
          <p:cNvPr id="324611" name="Rectangle 2"/>
          <p:cNvSpPr>
            <a:spLocks noGrp="1" noRot="1" noChangeAspect="1" noChangeArrowheads="1" noTextEdit="1"/>
          </p:cNvSpPr>
          <p:nvPr>
            <p:ph type="sldImg"/>
          </p:nvPr>
        </p:nvSpPr>
        <p:spPr>
          <a:ln/>
        </p:spPr>
      </p:sp>
      <p:sp>
        <p:nvSpPr>
          <p:cNvPr id="3246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2461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C3601D18-EBC9-4560-845A-44110DA20F12}" type="slidenum">
              <a:rPr lang="ru-RU" altLang="ru-RU" sz="1200" b="0">
                <a:latin typeface="Arial" charset="0"/>
              </a:rPr>
              <a:pPr/>
              <a:t>159</a:t>
            </a:fld>
            <a:endParaRPr lang="ru-RU" altLang="ru-RU" sz="1200" b="0">
              <a:latin typeface="Arial" charset="0"/>
            </a:endParaRPr>
          </a:p>
        </p:txBody>
      </p:sp>
      <p:sp>
        <p:nvSpPr>
          <p:cNvPr id="326659" name="Rectangle 2"/>
          <p:cNvSpPr>
            <a:spLocks noGrp="1" noRot="1" noChangeAspect="1" noChangeArrowheads="1" noTextEdit="1"/>
          </p:cNvSpPr>
          <p:nvPr>
            <p:ph type="sldImg"/>
          </p:nvPr>
        </p:nvSpPr>
        <p:spPr>
          <a:ln/>
        </p:spPr>
      </p:sp>
      <p:sp>
        <p:nvSpPr>
          <p:cNvPr id="3266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2666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6F995CB6-2AB0-4665-955C-CF6E7DC64A50}" type="slidenum">
              <a:rPr lang="ru-RU" altLang="ru-RU" sz="1200" b="0">
                <a:latin typeface="Arial" charset="0"/>
              </a:rPr>
              <a:pPr/>
              <a:t>16</a:t>
            </a:fld>
            <a:endParaRPr lang="ru-RU" altLang="ru-RU" sz="1200" b="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5018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318FAFD3-81A1-4E69-995F-3C7238273C70}" type="slidenum">
              <a:rPr lang="ru-RU" altLang="ru-RU" sz="1200" b="0">
                <a:latin typeface="Arial" charset="0"/>
              </a:rPr>
              <a:pPr/>
              <a:t>160</a:t>
            </a:fld>
            <a:endParaRPr lang="ru-RU" altLang="ru-RU" sz="1200" b="0">
              <a:latin typeface="Arial" charset="0"/>
            </a:endParaRPr>
          </a:p>
        </p:txBody>
      </p:sp>
      <p:sp>
        <p:nvSpPr>
          <p:cNvPr id="328707" name="Rectangle 2"/>
          <p:cNvSpPr>
            <a:spLocks noGrp="1" noRot="1" noChangeAspect="1" noChangeArrowheads="1" noTextEdit="1"/>
          </p:cNvSpPr>
          <p:nvPr>
            <p:ph type="sldImg"/>
          </p:nvPr>
        </p:nvSpPr>
        <p:spPr>
          <a:ln/>
        </p:spPr>
      </p:sp>
      <p:sp>
        <p:nvSpPr>
          <p:cNvPr id="3287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2870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C12415AE-9A15-4DD8-A34D-D566B6C97FCB}" type="slidenum">
              <a:rPr lang="ru-RU" altLang="ru-RU" sz="1200" b="0">
                <a:latin typeface="Arial" charset="0"/>
              </a:rPr>
              <a:pPr/>
              <a:t>161</a:t>
            </a:fld>
            <a:endParaRPr lang="ru-RU" altLang="ru-RU" sz="1200" b="0">
              <a:latin typeface="Arial" charset="0"/>
            </a:endParaRPr>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3075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760FEC5E-D41A-49D2-8D70-5F2B06B036EF}" type="slidenum">
              <a:rPr lang="ru-RU" altLang="ru-RU" sz="1200" b="0">
                <a:latin typeface="Arial" charset="0"/>
              </a:rPr>
              <a:pPr/>
              <a:t>162</a:t>
            </a:fld>
            <a:endParaRPr lang="ru-RU" altLang="ru-RU" sz="1200" b="0">
              <a:latin typeface="Arial" charset="0"/>
            </a:endParaRPr>
          </a:p>
        </p:txBody>
      </p:sp>
      <p:sp>
        <p:nvSpPr>
          <p:cNvPr id="332803" name="Rectangle 2"/>
          <p:cNvSpPr>
            <a:spLocks noGrp="1" noRot="1" noChangeAspect="1" noChangeArrowheads="1" noTextEdit="1"/>
          </p:cNvSpPr>
          <p:nvPr>
            <p:ph type="sldImg"/>
          </p:nvPr>
        </p:nvSpPr>
        <p:spPr>
          <a:ln/>
        </p:spPr>
      </p:sp>
      <p:sp>
        <p:nvSpPr>
          <p:cNvPr id="3328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3280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760FEC5E-D41A-49D2-8D70-5F2B06B036EF}" type="slidenum">
              <a:rPr lang="ru-RU" altLang="ru-RU" sz="1200" b="0">
                <a:latin typeface="Arial" charset="0"/>
              </a:rPr>
              <a:pPr/>
              <a:t>163</a:t>
            </a:fld>
            <a:endParaRPr lang="ru-RU" altLang="ru-RU" sz="1200" b="0">
              <a:latin typeface="Arial" charset="0"/>
            </a:endParaRPr>
          </a:p>
        </p:txBody>
      </p:sp>
      <p:sp>
        <p:nvSpPr>
          <p:cNvPr id="332803" name="Rectangle 2"/>
          <p:cNvSpPr>
            <a:spLocks noGrp="1" noRot="1" noChangeAspect="1" noChangeArrowheads="1" noTextEdit="1"/>
          </p:cNvSpPr>
          <p:nvPr>
            <p:ph type="sldImg"/>
          </p:nvPr>
        </p:nvSpPr>
        <p:spPr>
          <a:ln/>
        </p:spPr>
      </p:sp>
      <p:sp>
        <p:nvSpPr>
          <p:cNvPr id="3328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3280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164</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165</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166</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167</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168</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169</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02E96872-0174-4AD9-A7F3-0F7F4C4F8E09}" type="slidenum">
              <a:rPr lang="ru-RU" altLang="ru-RU" sz="1200" b="0">
                <a:latin typeface="Arial" charset="0"/>
              </a:rPr>
              <a:pPr/>
              <a:t>17</a:t>
            </a:fld>
            <a:endParaRPr lang="ru-RU" altLang="ru-RU" sz="1200" b="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522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170</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171</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172</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173</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174</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175</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176</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177</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178</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179</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07B89920-2AA0-46FE-AC93-5E6390FEC8A3}" type="slidenum">
              <a:rPr lang="ru-RU" altLang="ru-RU" sz="1200" b="0">
                <a:latin typeface="Arial" charset="0"/>
              </a:rPr>
              <a:pPr/>
              <a:t>18</a:t>
            </a:fld>
            <a:endParaRPr lang="ru-RU" altLang="ru-RU" sz="1200" b="0">
              <a:latin typeface="Arial"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5427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180</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181</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182</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183</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184</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185</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186</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187</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188</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189</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81BCE0F7-A7AC-4372-A82A-E792F1ED2820}" type="slidenum">
              <a:rPr lang="ru-RU" altLang="ru-RU" sz="1200" b="0">
                <a:latin typeface="Arial" charset="0"/>
              </a:rPr>
              <a:pPr/>
              <a:t>19</a:t>
            </a:fld>
            <a:endParaRPr lang="ru-RU" altLang="ru-RU" sz="1200" b="0">
              <a:latin typeface="Arial"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5632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190</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191</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192</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193</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194</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195</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196</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197</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198</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199</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1FD959DF-3176-41E0-B723-869F42F39B74}" type="slidenum">
              <a:rPr lang="ru-RU" altLang="ru-RU" sz="1200" b="0">
                <a:latin typeface="Arial" charset="0"/>
              </a:rPr>
              <a:pPr/>
              <a:t>2</a:t>
            </a:fld>
            <a:endParaRPr lang="ru-RU" altLang="ru-RU" sz="1200" b="0">
              <a:latin typeface="Arial"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970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EC991F9B-FEC3-423B-93E8-7153AF03AD72}" type="slidenum">
              <a:rPr lang="ru-RU" altLang="ru-RU" sz="1200" b="0">
                <a:latin typeface="Arial" charset="0"/>
              </a:rPr>
              <a:pPr/>
              <a:t>20</a:t>
            </a:fld>
            <a:endParaRPr lang="ru-RU" altLang="ru-RU" sz="1200" b="0">
              <a:latin typeface="Arial"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5837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200</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201</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202</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203</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204</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205</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206</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207</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208</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209</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664590A-196A-406C-B48C-9DEEF5E24056}" type="slidenum">
              <a:rPr lang="ru-RU" altLang="ru-RU" sz="1200" b="0">
                <a:latin typeface="Arial" charset="0"/>
              </a:rPr>
              <a:pPr/>
              <a:t>21</a:t>
            </a:fld>
            <a:endParaRPr lang="ru-RU" altLang="ru-RU" sz="1200" b="0">
              <a:latin typeface="Arial"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6042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210</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211</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212</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213</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214</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215</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216</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217</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218</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219</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156CD0B7-B0AE-4185-B29C-79E47B30FAC7}" type="slidenum">
              <a:rPr lang="ru-RU" altLang="ru-RU" sz="1200" b="0">
                <a:latin typeface="Arial" charset="0"/>
              </a:rPr>
              <a:pPr/>
              <a:t>22</a:t>
            </a:fld>
            <a:endParaRPr lang="ru-RU" altLang="ru-RU" sz="1200" b="0">
              <a:latin typeface="Arial"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6246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220</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221</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222</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223</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224</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225</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226</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227</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228</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229</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FFC6F518-EA99-4C05-9BD6-367003D40071}" type="slidenum">
              <a:rPr lang="ru-RU" altLang="ru-RU" sz="1200" b="0">
                <a:latin typeface="Arial" charset="0"/>
              </a:rPr>
              <a:pPr/>
              <a:t>23</a:t>
            </a:fld>
            <a:endParaRPr lang="ru-RU" altLang="ru-RU" sz="1200" b="0">
              <a:latin typeface="Arial"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6451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230</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231</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232</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233</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234</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235</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236</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237</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238</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239</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34CD668F-9826-4325-9477-52BDFBCED4D8}" type="slidenum">
              <a:rPr lang="ru-RU" altLang="ru-RU" sz="1200" b="0">
                <a:latin typeface="Arial" charset="0"/>
              </a:rPr>
              <a:pPr/>
              <a:t>24</a:t>
            </a:fld>
            <a:endParaRPr lang="ru-RU" altLang="ru-RU" sz="1200" b="0">
              <a:latin typeface="Arial"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6656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240</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241</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242</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243</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244</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245</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246</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247</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248</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249</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7599071B-545A-4699-BC50-B5F334A9E47B}" type="slidenum">
              <a:rPr lang="ru-RU" altLang="ru-RU" sz="1200" b="0">
                <a:latin typeface="Arial" charset="0"/>
              </a:rPr>
              <a:pPr/>
              <a:t>25</a:t>
            </a:fld>
            <a:endParaRPr lang="ru-RU" altLang="ru-RU" sz="1200" b="0">
              <a:latin typeface="Arial"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6861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250</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solidFill>
                  <a:prstClr val="black"/>
                </a:solidFill>
                <a:latin typeface="Arial" charset="0"/>
              </a:rPr>
              <a:pPr/>
              <a:t>251</a:t>
            </a:fld>
            <a:endParaRPr lang="ru-RU" altLang="ru-RU" sz="1200" b="0">
              <a:solidFill>
                <a:prstClr val="black"/>
              </a:solidFill>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94BD0DC8-1155-4816-9128-154C23FE6CB0}" type="slidenum">
              <a:rPr lang="ru-RU" altLang="ru-RU" sz="1200" b="0">
                <a:latin typeface="Arial" charset="0"/>
              </a:rPr>
              <a:pPr/>
              <a:t>26</a:t>
            </a:fld>
            <a:endParaRPr lang="ru-RU" altLang="ru-RU" sz="1200" b="0">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7066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ECF150D3-EBA8-4F00-B3F4-0818D620156C}" type="slidenum">
              <a:rPr lang="ru-RU" altLang="ru-RU" sz="1200" b="0">
                <a:latin typeface="Arial" charset="0"/>
              </a:rPr>
              <a:pPr/>
              <a:t>27</a:t>
            </a:fld>
            <a:endParaRPr lang="ru-RU" altLang="ru-RU" sz="1200" b="0">
              <a:latin typeface="Arial"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7270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844D25FA-62EF-49E4-A60C-B6DE024E46A5}" type="slidenum">
              <a:rPr lang="ru-RU" altLang="ru-RU" sz="1200" b="0">
                <a:latin typeface="Arial" charset="0"/>
              </a:rPr>
              <a:pPr/>
              <a:t>28</a:t>
            </a:fld>
            <a:endParaRPr lang="ru-RU" altLang="ru-RU" sz="1200" b="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7475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73E46AFF-FC6F-4F63-9E27-2A60172380D0}" type="slidenum">
              <a:rPr lang="ru-RU" altLang="ru-RU" sz="1200" b="0">
                <a:latin typeface="Arial" charset="0"/>
              </a:rPr>
              <a:pPr/>
              <a:t>29</a:t>
            </a:fld>
            <a:endParaRPr lang="ru-RU" altLang="ru-RU" sz="1200" b="0">
              <a:latin typeface="Arial"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7680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1FD959DF-3176-41E0-B723-869F42F39B74}" type="slidenum">
              <a:rPr lang="ru-RU" altLang="ru-RU" sz="1200" b="0">
                <a:latin typeface="Arial" charset="0"/>
              </a:rPr>
              <a:pPr/>
              <a:t>3</a:t>
            </a:fld>
            <a:endParaRPr lang="ru-RU" altLang="ru-RU" sz="1200" b="0">
              <a:latin typeface="Arial"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970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FE79E079-AF6E-4DFE-BE01-EE9226793D8B}" type="slidenum">
              <a:rPr lang="ru-RU" altLang="ru-RU" sz="1200" b="0">
                <a:latin typeface="Arial" charset="0"/>
              </a:rPr>
              <a:pPr/>
              <a:t>30</a:t>
            </a:fld>
            <a:endParaRPr lang="ru-RU" altLang="ru-RU" sz="1200" b="0">
              <a:latin typeface="Arial"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7885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33FFAC26-32BC-4F0F-8FA7-C877A1949849}" type="slidenum">
              <a:rPr lang="ru-RU" altLang="ru-RU" sz="1200" b="0">
                <a:latin typeface="Arial" charset="0"/>
              </a:rPr>
              <a:pPr/>
              <a:t>31</a:t>
            </a:fld>
            <a:endParaRPr lang="ru-RU" altLang="ru-RU" sz="1200" b="0">
              <a:latin typeface="Arial"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8090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BCABD0A4-5C84-4595-A2A7-4E281F9B5A41}" type="slidenum">
              <a:rPr lang="ru-RU" altLang="ru-RU" sz="1200" b="0">
                <a:latin typeface="Arial" charset="0"/>
              </a:rPr>
              <a:pPr/>
              <a:t>32</a:t>
            </a:fld>
            <a:endParaRPr lang="ru-RU" altLang="ru-RU" sz="1200" b="0">
              <a:latin typeface="Arial"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8294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75B1B6E1-835C-4016-956C-A0BBCF8121E8}" type="slidenum">
              <a:rPr lang="ru-RU" altLang="ru-RU" sz="1200" b="0">
                <a:latin typeface="Arial" charset="0"/>
              </a:rPr>
              <a:pPr/>
              <a:t>33</a:t>
            </a:fld>
            <a:endParaRPr lang="ru-RU" altLang="ru-RU" sz="1200" b="0">
              <a:latin typeface="Arial"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8499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9EA47818-0BC1-4CF5-AE9C-945B6DB2A85D}" type="slidenum">
              <a:rPr lang="ru-RU" altLang="ru-RU" sz="1200" b="0">
                <a:latin typeface="Arial" charset="0"/>
              </a:rPr>
              <a:pPr/>
              <a:t>34</a:t>
            </a:fld>
            <a:endParaRPr lang="ru-RU" altLang="ru-RU" sz="1200" b="0">
              <a:latin typeface="Arial"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8704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F69C7615-5794-437C-AA15-CDED53AAD7BE}" type="slidenum">
              <a:rPr lang="ru-RU" altLang="ru-RU" sz="1200" b="0">
                <a:latin typeface="Arial" charset="0"/>
              </a:rPr>
              <a:pPr/>
              <a:t>35</a:t>
            </a:fld>
            <a:endParaRPr lang="ru-RU" altLang="ru-RU" sz="1200" b="0">
              <a:latin typeface="Arial"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8909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35336610-5312-4903-9355-45AC7CFC2B6A}" type="slidenum">
              <a:rPr lang="ru-RU" altLang="ru-RU" sz="1200" b="0">
                <a:latin typeface="Arial" charset="0"/>
              </a:rPr>
              <a:pPr/>
              <a:t>36</a:t>
            </a:fld>
            <a:endParaRPr lang="ru-RU" altLang="ru-RU" sz="1200" b="0">
              <a:latin typeface="Arial"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9114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EDB1F72B-0311-45AD-B727-68BFD3030962}" type="slidenum">
              <a:rPr lang="ru-RU" altLang="ru-RU" sz="1200" b="0">
                <a:latin typeface="Arial" charset="0"/>
              </a:rPr>
              <a:pPr/>
              <a:t>37</a:t>
            </a:fld>
            <a:endParaRPr lang="ru-RU" altLang="ru-RU" sz="1200" b="0">
              <a:latin typeface="Arial"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9318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E9509702-CEDC-4D05-B529-AFEDD8B9FB14}" type="slidenum">
              <a:rPr lang="ru-RU" altLang="ru-RU" sz="1200" b="0">
                <a:latin typeface="Arial" charset="0"/>
              </a:rPr>
              <a:pPr/>
              <a:t>38</a:t>
            </a:fld>
            <a:endParaRPr lang="ru-RU" altLang="ru-RU" sz="1200" b="0">
              <a:latin typeface="Arial"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9523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1C188208-28F2-4A76-84BD-CA500CCA4F1B}" type="slidenum">
              <a:rPr lang="ru-RU" altLang="ru-RU" sz="1200" b="0">
                <a:latin typeface="Arial" charset="0"/>
              </a:rPr>
              <a:pPr/>
              <a:t>39</a:t>
            </a:fld>
            <a:endParaRPr lang="ru-RU" altLang="ru-RU" sz="1200" b="0">
              <a:latin typeface="Arial"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9728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1FD959DF-3176-41E0-B723-869F42F39B74}" type="slidenum">
              <a:rPr lang="ru-RU" altLang="ru-RU" sz="1200" b="0">
                <a:latin typeface="Arial" charset="0"/>
              </a:rPr>
              <a:pPr/>
              <a:t>4</a:t>
            </a:fld>
            <a:endParaRPr lang="ru-RU" altLang="ru-RU" sz="1200" b="0">
              <a:latin typeface="Arial"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970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AC25FE76-4B2F-48EB-9C61-459699EDE056}" type="slidenum">
              <a:rPr lang="ru-RU" altLang="ru-RU" sz="1200" b="0">
                <a:latin typeface="Arial" charset="0"/>
              </a:rPr>
              <a:pPr/>
              <a:t>40</a:t>
            </a:fld>
            <a:endParaRPr lang="ru-RU" altLang="ru-RU" sz="1200" b="0">
              <a:latin typeface="Arial"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9933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8F0DA433-522E-4BEB-B917-7C5E45AAD55E}" type="slidenum">
              <a:rPr lang="ru-RU" altLang="ru-RU" sz="1200" b="0">
                <a:latin typeface="Arial" charset="0"/>
              </a:rPr>
              <a:pPr/>
              <a:t>41</a:t>
            </a:fld>
            <a:endParaRPr lang="ru-RU" altLang="ru-RU" sz="1200" b="0">
              <a:latin typeface="Arial"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034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6A7A9A1A-164E-4D25-881B-74D1703A2873}" type="slidenum">
              <a:rPr lang="ru-RU" altLang="ru-RU" sz="1200" b="0">
                <a:latin typeface="Arial" charset="0"/>
              </a:rPr>
              <a:pPr/>
              <a:t>42</a:t>
            </a:fld>
            <a:endParaRPr lang="ru-RU" altLang="ru-RU" sz="1200" b="0">
              <a:latin typeface="Arial"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0547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6A7A9A1A-164E-4D25-881B-74D1703A2873}" type="slidenum">
              <a:rPr lang="ru-RU" altLang="ru-RU" sz="1200" b="0">
                <a:latin typeface="Arial" charset="0"/>
              </a:rPr>
              <a:pPr/>
              <a:t>43</a:t>
            </a:fld>
            <a:endParaRPr lang="ru-RU" altLang="ru-RU" sz="1200" b="0">
              <a:latin typeface="Arial"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0547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6A7A9A1A-164E-4D25-881B-74D1703A2873}" type="slidenum">
              <a:rPr lang="ru-RU" altLang="ru-RU" sz="1200" b="0">
                <a:latin typeface="Arial" charset="0"/>
              </a:rPr>
              <a:pPr/>
              <a:t>44</a:t>
            </a:fld>
            <a:endParaRPr lang="ru-RU" altLang="ru-RU" sz="1200" b="0">
              <a:latin typeface="Arial"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0547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6A7A9A1A-164E-4D25-881B-74D1703A2873}" type="slidenum">
              <a:rPr lang="ru-RU" altLang="ru-RU" sz="1200" b="0">
                <a:latin typeface="Arial" charset="0"/>
              </a:rPr>
              <a:pPr/>
              <a:t>45</a:t>
            </a:fld>
            <a:endParaRPr lang="ru-RU" altLang="ru-RU" sz="1200" b="0">
              <a:latin typeface="Arial"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0547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8CF7858A-7E1A-4C4E-ABA2-6CB00032E943}" type="slidenum">
              <a:rPr lang="ru-RU" altLang="ru-RU" sz="1200" b="0">
                <a:latin typeface="Arial" charset="0"/>
              </a:rPr>
              <a:pPr/>
              <a:t>46</a:t>
            </a:fld>
            <a:endParaRPr lang="ru-RU" altLang="ru-RU" sz="1200" b="0">
              <a:latin typeface="Arial"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0752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23BC39D2-BC10-4A58-B994-1E153F54D30C}" type="slidenum">
              <a:rPr lang="ru-RU" altLang="ru-RU" sz="1200" b="0">
                <a:latin typeface="Arial" charset="0"/>
              </a:rPr>
              <a:pPr/>
              <a:t>47</a:t>
            </a:fld>
            <a:endParaRPr lang="ru-RU" altLang="ru-RU" sz="1200" b="0">
              <a:latin typeface="Arial"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0957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96874C93-A49E-4536-AABC-18228A17BD1E}" type="slidenum">
              <a:rPr lang="ru-RU" altLang="ru-RU" sz="1200" b="0">
                <a:latin typeface="Arial" charset="0"/>
              </a:rPr>
              <a:pPr/>
              <a:t>48</a:t>
            </a:fld>
            <a:endParaRPr lang="ru-RU" altLang="ru-RU" sz="1200" b="0">
              <a:latin typeface="Arial"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1162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2C04C91E-859B-4EFE-9624-01D7F29DE76D}" type="slidenum">
              <a:rPr lang="ru-RU" altLang="ru-RU" sz="1200" b="0">
                <a:latin typeface="Arial" charset="0"/>
              </a:rPr>
              <a:pPr/>
              <a:t>49</a:t>
            </a:fld>
            <a:endParaRPr lang="ru-RU" altLang="ru-RU" sz="1200" b="0">
              <a:latin typeface="Arial"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1366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C06991B6-B834-44EE-8545-3296131210E5}" type="slidenum">
              <a:rPr lang="ru-RU" altLang="ru-RU" sz="1200" b="0">
                <a:latin typeface="Arial" charset="0"/>
              </a:rPr>
              <a:pPr/>
              <a:t>5</a:t>
            </a:fld>
            <a:endParaRPr lang="ru-RU" altLang="ru-RU" sz="1200" b="0">
              <a:latin typeface="Arial"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174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F6758E83-7696-43F0-A588-917C9F7B526E}" type="slidenum">
              <a:rPr lang="ru-RU" altLang="ru-RU" sz="1200" b="0">
                <a:latin typeface="Arial" charset="0"/>
              </a:rPr>
              <a:pPr/>
              <a:t>50</a:t>
            </a:fld>
            <a:endParaRPr lang="ru-RU" altLang="ru-RU" sz="1200" b="0">
              <a:latin typeface="Arial"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1571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92B1EEA-852D-46A5-A99D-FDA8DFEC263C}" type="slidenum">
              <a:rPr lang="ru-RU" altLang="ru-RU" sz="1200" b="0">
                <a:latin typeface="Arial" charset="0"/>
              </a:rPr>
              <a:pPr/>
              <a:t>51</a:t>
            </a:fld>
            <a:endParaRPr lang="ru-RU" altLang="ru-RU" sz="1200" b="0">
              <a:latin typeface="Arial"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1776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404267F3-F21B-49F6-9885-78AAA475719B}" type="slidenum">
              <a:rPr lang="ru-RU" altLang="ru-RU" sz="1200" b="0">
                <a:latin typeface="Arial" charset="0"/>
              </a:rPr>
              <a:pPr/>
              <a:t>52</a:t>
            </a:fld>
            <a:endParaRPr lang="ru-RU" altLang="ru-RU" sz="1200" b="0">
              <a:latin typeface="Arial"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1981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C15B0188-7EE3-4C6F-849A-01E433BCAB0A}" type="slidenum">
              <a:rPr lang="ru-RU" altLang="ru-RU" sz="1200" b="0">
                <a:latin typeface="Arial" charset="0"/>
              </a:rPr>
              <a:pPr/>
              <a:t>53</a:t>
            </a:fld>
            <a:endParaRPr lang="ru-RU" altLang="ru-RU" sz="1200" b="0">
              <a:latin typeface="Arial"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2186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9ACFAD3D-3C3A-494C-8F7D-5CC2E3F06118}" type="slidenum">
              <a:rPr lang="ru-RU" altLang="ru-RU" sz="1200" b="0">
                <a:latin typeface="Arial" charset="0"/>
              </a:rPr>
              <a:pPr/>
              <a:t>54</a:t>
            </a:fld>
            <a:endParaRPr lang="ru-RU" altLang="ru-RU" sz="1200" b="0">
              <a:latin typeface="Arial"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2390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09D0BF47-D1C4-4D94-B42F-66789633BFA9}" type="slidenum">
              <a:rPr lang="ru-RU" altLang="ru-RU" sz="1200" b="0">
                <a:latin typeface="Arial" charset="0"/>
              </a:rPr>
              <a:pPr/>
              <a:t>55</a:t>
            </a:fld>
            <a:endParaRPr lang="ru-RU" altLang="ru-RU" sz="1200" b="0">
              <a:latin typeface="Arial"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2595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A2C2F0B8-EFEC-4227-9CC3-7739469A9975}" type="slidenum">
              <a:rPr lang="ru-RU" altLang="ru-RU" sz="1200" b="0">
                <a:latin typeface="Arial" charset="0"/>
              </a:rPr>
              <a:pPr/>
              <a:t>56</a:t>
            </a:fld>
            <a:endParaRPr lang="ru-RU" altLang="ru-RU" sz="1200" b="0">
              <a:latin typeface="Arial"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2800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136E6B1B-E503-46DE-BE87-BD1CD747A0EB}" type="slidenum">
              <a:rPr lang="ru-RU" altLang="ru-RU" sz="1200" b="0">
                <a:latin typeface="Arial" charset="0"/>
              </a:rPr>
              <a:pPr/>
              <a:t>57</a:t>
            </a:fld>
            <a:endParaRPr lang="ru-RU" altLang="ru-RU" sz="1200" b="0">
              <a:latin typeface="Arial"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3005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7E96AAB1-EDD6-45A7-8E16-32DF7A0A8A1D}" type="slidenum">
              <a:rPr lang="ru-RU" altLang="ru-RU" sz="1200" b="0">
                <a:latin typeface="Arial" charset="0"/>
              </a:rPr>
              <a:pPr/>
              <a:t>58</a:t>
            </a:fld>
            <a:endParaRPr lang="ru-RU" altLang="ru-RU" sz="1200" b="0">
              <a:latin typeface="Arial"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3210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A4D1C20F-B56D-4CDE-9F8C-31843545EAD6}" type="slidenum">
              <a:rPr lang="ru-RU" altLang="ru-RU" sz="1200" b="0">
                <a:latin typeface="Arial" charset="0"/>
              </a:rPr>
              <a:pPr/>
              <a:t>59</a:t>
            </a:fld>
            <a:endParaRPr lang="ru-RU" altLang="ru-RU" sz="1200" b="0">
              <a:latin typeface="Arial"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3414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38068807-15AC-4C5F-91A7-E6394C636BA3}" type="slidenum">
              <a:rPr lang="ru-RU" altLang="ru-RU" sz="1200" b="0">
                <a:latin typeface="Arial" charset="0"/>
              </a:rPr>
              <a:pPr/>
              <a:t>6</a:t>
            </a:fld>
            <a:endParaRPr lang="ru-RU" altLang="ru-RU" sz="1200" b="0">
              <a:latin typeface="Arial"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379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6CEDCA1D-D8EA-498B-A29D-618C61D55A92}" type="slidenum">
              <a:rPr lang="ru-RU" altLang="ru-RU" sz="1200" b="0">
                <a:latin typeface="Arial" charset="0"/>
              </a:rPr>
              <a:pPr/>
              <a:t>60</a:t>
            </a:fld>
            <a:endParaRPr lang="ru-RU" altLang="ru-RU" sz="1200" b="0">
              <a:latin typeface="Arial"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3619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A659860F-3F46-4AB2-8725-13BAD91621E1}" type="slidenum">
              <a:rPr lang="ru-RU" altLang="ru-RU" sz="1200" b="0">
                <a:latin typeface="Arial" charset="0"/>
              </a:rPr>
              <a:pPr/>
              <a:t>61</a:t>
            </a:fld>
            <a:endParaRPr lang="ru-RU" altLang="ru-RU" sz="1200" b="0">
              <a:latin typeface="Arial"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3824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526EAA6D-BADD-4C6B-9E9D-F5C6BFD9E56B}" type="slidenum">
              <a:rPr lang="ru-RU" altLang="ru-RU" sz="1200" b="0">
                <a:latin typeface="Arial" charset="0"/>
              </a:rPr>
              <a:pPr/>
              <a:t>62</a:t>
            </a:fld>
            <a:endParaRPr lang="ru-RU" altLang="ru-RU" sz="1200" b="0">
              <a:latin typeface="Arial"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4029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0B468C64-EA9F-4772-B641-C6C30634F75A}" type="slidenum">
              <a:rPr lang="ru-RU" altLang="ru-RU" sz="1200" b="0">
                <a:latin typeface="Arial" charset="0"/>
              </a:rPr>
              <a:pPr/>
              <a:t>63</a:t>
            </a:fld>
            <a:endParaRPr lang="ru-RU" altLang="ru-RU" sz="1200" b="0">
              <a:latin typeface="Arial"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4234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9ACC2758-580C-4F17-941F-C8515B2731C3}" type="slidenum">
              <a:rPr lang="ru-RU" altLang="ru-RU" sz="1200" b="0">
                <a:latin typeface="Arial" charset="0"/>
              </a:rPr>
              <a:pPr/>
              <a:t>64</a:t>
            </a:fld>
            <a:endParaRPr lang="ru-RU" altLang="ru-RU" sz="1200" b="0">
              <a:latin typeface="Arial"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4438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C08C7360-9A62-4CBC-9262-616DCD6C66E8}" type="slidenum">
              <a:rPr lang="ru-RU" altLang="ru-RU" sz="1200" b="0">
                <a:latin typeface="Arial" charset="0"/>
              </a:rPr>
              <a:pPr/>
              <a:t>65</a:t>
            </a:fld>
            <a:endParaRPr lang="ru-RU" altLang="ru-RU" sz="1200" b="0">
              <a:latin typeface="Arial"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4643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C1A06989-A040-4C23-A8E1-8EB2D2FF4017}" type="slidenum">
              <a:rPr lang="ru-RU" altLang="ru-RU" sz="1200" b="0">
                <a:latin typeface="Arial" charset="0"/>
              </a:rPr>
              <a:pPr/>
              <a:t>66</a:t>
            </a:fld>
            <a:endParaRPr lang="ru-RU" altLang="ru-RU" sz="1200" b="0">
              <a:latin typeface="Arial"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4848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91279842-14B4-4C6E-A580-B25D00DEDFAF}" type="slidenum">
              <a:rPr lang="ru-RU" altLang="ru-RU" sz="1200" b="0">
                <a:latin typeface="Arial" charset="0"/>
              </a:rPr>
              <a:pPr/>
              <a:t>67</a:t>
            </a:fld>
            <a:endParaRPr lang="ru-RU" altLang="ru-RU" sz="1200" b="0">
              <a:latin typeface="Arial"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5053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F8622417-ED8D-4544-9BC0-2D173846FA46}" type="slidenum">
              <a:rPr lang="ru-RU" altLang="ru-RU" sz="1200" b="0">
                <a:latin typeface="Arial" charset="0"/>
              </a:rPr>
              <a:pPr/>
              <a:t>68</a:t>
            </a:fld>
            <a:endParaRPr lang="ru-RU" altLang="ru-RU" sz="1200" b="0">
              <a:latin typeface="Arial"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5258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37052328-FB63-4EFF-8243-6AE645AF06BC}" type="slidenum">
              <a:rPr lang="ru-RU" altLang="ru-RU" sz="1200" b="0">
                <a:latin typeface="Arial" charset="0"/>
              </a:rPr>
              <a:pPr/>
              <a:t>69</a:t>
            </a:fld>
            <a:endParaRPr lang="ru-RU" altLang="ru-RU" sz="1200" b="0">
              <a:latin typeface="Arial"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546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38068807-15AC-4C5F-91A7-E6394C636BA3}" type="slidenum">
              <a:rPr lang="ru-RU" altLang="ru-RU" sz="1200" b="0">
                <a:latin typeface="Arial" charset="0"/>
              </a:rPr>
              <a:pPr/>
              <a:t>7</a:t>
            </a:fld>
            <a:endParaRPr lang="ru-RU" altLang="ru-RU" sz="1200" b="0">
              <a:latin typeface="Arial"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379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981EDE3F-2E03-4C8A-B12E-7A6C30BC2E67}" type="slidenum">
              <a:rPr lang="ru-RU" altLang="ru-RU" sz="1200" b="0">
                <a:latin typeface="Arial" charset="0"/>
              </a:rPr>
              <a:pPr/>
              <a:t>70</a:t>
            </a:fld>
            <a:endParaRPr lang="ru-RU" altLang="ru-RU" sz="1200" b="0">
              <a:latin typeface="Arial"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5667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71F7D306-AA11-4761-992A-3EE0DB44F556}" type="slidenum">
              <a:rPr lang="ru-RU" altLang="ru-RU" sz="1200" b="0">
                <a:latin typeface="Arial" charset="0"/>
              </a:rPr>
              <a:pPr/>
              <a:t>71</a:t>
            </a:fld>
            <a:endParaRPr lang="ru-RU" altLang="ru-RU" sz="1200" b="0">
              <a:latin typeface="Arial"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5872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6D16BEDD-0D63-47EB-8E4E-D28BD8C71773}" type="slidenum">
              <a:rPr lang="ru-RU" altLang="ru-RU" sz="1200" b="0">
                <a:latin typeface="Arial" charset="0"/>
              </a:rPr>
              <a:pPr/>
              <a:t>72</a:t>
            </a:fld>
            <a:endParaRPr lang="ru-RU" altLang="ru-RU" sz="1200" b="0">
              <a:latin typeface="Arial"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6077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3FFE58B5-79FA-4EAC-A42B-D14E73823EE6}" type="slidenum">
              <a:rPr lang="ru-RU" altLang="ru-RU" sz="1200" b="0">
                <a:latin typeface="Arial" charset="0"/>
              </a:rPr>
              <a:pPr/>
              <a:t>73</a:t>
            </a:fld>
            <a:endParaRPr lang="ru-RU" altLang="ru-RU" sz="1200" b="0">
              <a:latin typeface="Arial"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6282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F7D9A478-33B6-43FA-ABA9-1844A69E4195}" type="slidenum">
              <a:rPr lang="ru-RU" altLang="ru-RU" sz="1200" b="0">
                <a:latin typeface="Arial" charset="0"/>
              </a:rPr>
              <a:pPr/>
              <a:t>74</a:t>
            </a:fld>
            <a:endParaRPr lang="ru-RU" altLang="ru-RU" sz="1200" b="0">
              <a:latin typeface="Arial"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6486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3791A6B9-534F-49EB-B027-3E55451177D4}" type="slidenum">
              <a:rPr lang="ru-RU" altLang="ru-RU" sz="1200" b="0">
                <a:latin typeface="Arial" charset="0"/>
              </a:rPr>
              <a:pPr/>
              <a:t>75</a:t>
            </a:fld>
            <a:endParaRPr lang="ru-RU" altLang="ru-RU" sz="1200" b="0">
              <a:latin typeface="Arial" charset="0"/>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6691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F7512B43-FB6F-40EE-B33C-19921C933F22}" type="slidenum">
              <a:rPr lang="ru-RU" altLang="ru-RU" sz="1200" b="0">
                <a:latin typeface="Arial" charset="0"/>
              </a:rPr>
              <a:pPr/>
              <a:t>76</a:t>
            </a:fld>
            <a:endParaRPr lang="ru-RU" altLang="ru-RU" sz="1200" b="0">
              <a:latin typeface="Arial"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6896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7CE42533-70F3-4500-A187-E4744AE2E7F0}" type="slidenum">
              <a:rPr lang="ru-RU" altLang="ru-RU" sz="1200" b="0">
                <a:latin typeface="Arial" charset="0"/>
              </a:rPr>
              <a:pPr/>
              <a:t>77</a:t>
            </a:fld>
            <a:endParaRPr lang="ru-RU" altLang="ru-RU" sz="1200" b="0">
              <a:latin typeface="Arial"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7101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1DBBCCAE-7423-4174-BE24-BDE5003A19DA}" type="slidenum">
              <a:rPr lang="ru-RU" altLang="ru-RU" sz="1200" b="0">
                <a:latin typeface="Arial" charset="0"/>
              </a:rPr>
              <a:pPr/>
              <a:t>78</a:t>
            </a:fld>
            <a:endParaRPr lang="ru-RU" altLang="ru-RU" sz="1200" b="0">
              <a:latin typeface="Arial" charset="0"/>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7306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7108C1C5-BD4F-4B3B-81B3-524C2F3CB2CE}" type="slidenum">
              <a:rPr lang="ru-RU" altLang="ru-RU" sz="1200" b="0">
                <a:latin typeface="Arial" charset="0"/>
              </a:rPr>
              <a:pPr/>
              <a:t>79</a:t>
            </a:fld>
            <a:endParaRPr lang="ru-RU" altLang="ru-RU" sz="1200" b="0">
              <a:latin typeface="Arial" charset="0"/>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7510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B82B9E5B-8A8A-47D7-AE70-E4C55D60E97F}" type="slidenum">
              <a:rPr lang="ru-RU" altLang="ru-RU" sz="1200" b="0">
                <a:latin typeface="Arial" charset="0"/>
              </a:rPr>
              <a:pPr/>
              <a:t>8</a:t>
            </a:fld>
            <a:endParaRPr lang="ru-RU" altLang="ru-RU" sz="1200" b="0">
              <a:latin typeface="Arial"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789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B8FFCCF0-6490-4225-B952-A9D08BE45281}" type="slidenum">
              <a:rPr lang="ru-RU" altLang="ru-RU" sz="1200" b="0">
                <a:latin typeface="Arial" charset="0"/>
              </a:rPr>
              <a:pPr/>
              <a:t>80</a:t>
            </a:fld>
            <a:endParaRPr lang="ru-RU" altLang="ru-RU" sz="1200" b="0">
              <a:latin typeface="Arial" charset="0"/>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7715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B041522A-8C33-4E48-AEFE-6436C149F8F5}" type="slidenum">
              <a:rPr lang="ru-RU" altLang="ru-RU" sz="1200" b="0">
                <a:latin typeface="Arial" charset="0"/>
              </a:rPr>
              <a:pPr/>
              <a:t>81</a:t>
            </a:fld>
            <a:endParaRPr lang="ru-RU" altLang="ru-RU" sz="1200" b="0">
              <a:latin typeface="Arial" charset="0"/>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7920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110B3179-8A89-43F0-A98D-A7E90B477D1A}" type="slidenum">
              <a:rPr lang="ru-RU" altLang="ru-RU" sz="1200" b="0">
                <a:latin typeface="Arial" charset="0"/>
              </a:rPr>
              <a:pPr/>
              <a:t>82</a:t>
            </a:fld>
            <a:endParaRPr lang="ru-RU" altLang="ru-RU" sz="1200" b="0">
              <a:latin typeface="Arial" charset="0"/>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8125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527BA895-E78D-42EE-865E-B39726DAA0D0}" type="slidenum">
              <a:rPr lang="ru-RU" altLang="ru-RU" sz="1200" b="0">
                <a:latin typeface="Arial" charset="0"/>
              </a:rPr>
              <a:pPr/>
              <a:t>83</a:t>
            </a:fld>
            <a:endParaRPr lang="ru-RU" altLang="ru-RU" sz="1200" b="0">
              <a:latin typeface="Arial" charset="0"/>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8330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F129E729-6D57-4AB5-92D6-BDC11C631CB8}" type="slidenum">
              <a:rPr lang="ru-RU" altLang="ru-RU" sz="1200" b="0">
                <a:latin typeface="Arial" charset="0"/>
              </a:rPr>
              <a:pPr/>
              <a:t>84</a:t>
            </a:fld>
            <a:endParaRPr lang="ru-RU" altLang="ru-RU" sz="1200" b="0">
              <a:latin typeface="Arial" charset="0"/>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8534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0409605E-AADA-44ED-ACB0-3A0777182F65}" type="slidenum">
              <a:rPr lang="ru-RU" altLang="ru-RU" sz="1200" b="0">
                <a:latin typeface="Arial" charset="0"/>
              </a:rPr>
              <a:pPr/>
              <a:t>85</a:t>
            </a:fld>
            <a:endParaRPr lang="ru-RU" altLang="ru-RU" sz="1200" b="0">
              <a:latin typeface="Arial"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8739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9654072E-23EB-4934-821C-703F6A3BF47F}" type="slidenum">
              <a:rPr lang="ru-RU" altLang="ru-RU" sz="1200" b="0">
                <a:latin typeface="Arial" charset="0"/>
              </a:rPr>
              <a:pPr/>
              <a:t>86</a:t>
            </a:fld>
            <a:endParaRPr lang="ru-RU" altLang="ru-RU" sz="1200" b="0">
              <a:latin typeface="Arial" charset="0"/>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8944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2F395469-37D4-40CB-A7F5-93E57127DFBB}" type="slidenum">
              <a:rPr lang="ru-RU" altLang="ru-RU" sz="1200" b="0">
                <a:latin typeface="Arial" charset="0"/>
              </a:rPr>
              <a:pPr/>
              <a:t>87</a:t>
            </a:fld>
            <a:endParaRPr lang="ru-RU" altLang="ru-RU" sz="1200" b="0">
              <a:latin typeface="Arial" charset="0"/>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9149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7C836BD9-A4B2-41F1-BB0E-D9143EEB5A3D}" type="slidenum">
              <a:rPr lang="ru-RU" altLang="ru-RU" sz="1200" b="0">
                <a:latin typeface="Arial" charset="0"/>
              </a:rPr>
              <a:pPr/>
              <a:t>88</a:t>
            </a:fld>
            <a:endParaRPr lang="ru-RU" altLang="ru-RU" sz="1200" b="0">
              <a:latin typeface="Arial"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9354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086B8506-B51C-451D-91EB-FE213F097932}" type="slidenum">
              <a:rPr lang="ru-RU" altLang="ru-RU" sz="1200" b="0">
                <a:latin typeface="Arial" charset="0"/>
              </a:rPr>
              <a:pPr/>
              <a:t>89</a:t>
            </a:fld>
            <a:endParaRPr lang="ru-RU" altLang="ru-RU" sz="1200" b="0">
              <a:latin typeface="Arial" charset="0"/>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9558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B82B9E5B-8A8A-47D7-AE70-E4C55D60E97F}" type="slidenum">
              <a:rPr lang="ru-RU" altLang="ru-RU" sz="1200" b="0">
                <a:latin typeface="Arial" charset="0"/>
              </a:rPr>
              <a:pPr/>
              <a:t>9</a:t>
            </a:fld>
            <a:endParaRPr lang="ru-RU" altLang="ru-RU" sz="1200" b="0">
              <a:latin typeface="Arial"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3789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5E91B216-6FCD-4E33-9603-2B9CED9A598C}" type="slidenum">
              <a:rPr lang="ru-RU" altLang="ru-RU" sz="1200" b="0">
                <a:latin typeface="Arial" charset="0"/>
              </a:rPr>
              <a:pPr/>
              <a:t>90</a:t>
            </a:fld>
            <a:endParaRPr lang="ru-RU" altLang="ru-RU" sz="1200" b="0">
              <a:latin typeface="Arial"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9763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F25561A9-2BDC-46B5-B49B-6F1D654FF748}" type="slidenum">
              <a:rPr lang="ru-RU" altLang="ru-RU" sz="1200" b="0">
                <a:latin typeface="Arial" charset="0"/>
              </a:rPr>
              <a:pPr/>
              <a:t>91</a:t>
            </a:fld>
            <a:endParaRPr lang="ru-RU" altLang="ru-RU" sz="1200" b="0">
              <a:latin typeface="Arial" charset="0"/>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19968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271FF119-D77B-4BB7-BA72-BAE819FEC6C1}" type="slidenum">
              <a:rPr lang="ru-RU" altLang="ru-RU" sz="1200" b="0">
                <a:latin typeface="Arial" charset="0"/>
              </a:rPr>
              <a:pPr/>
              <a:t>92</a:t>
            </a:fld>
            <a:endParaRPr lang="ru-RU" altLang="ru-RU" sz="1200" b="0">
              <a:latin typeface="Arial"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1733"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63D1E4D4-62AF-4FB1-9065-465EDC9E660F}" type="slidenum">
              <a:rPr lang="ru-RU" altLang="ru-RU" sz="1200" b="0">
                <a:latin typeface="Arial" charset="0"/>
              </a:rPr>
              <a:pPr/>
              <a:t>93</a:t>
            </a:fld>
            <a:endParaRPr lang="ru-RU" altLang="ru-RU" sz="1200" b="0">
              <a:latin typeface="Arial"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378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latin typeface="Arial" charset="0"/>
              </a:rPr>
              <a:pPr/>
              <a:t>94</a:t>
            </a:fld>
            <a:endParaRPr lang="ru-RU" altLang="ru-RU" sz="1200" b="0">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latin typeface="Arial" charset="0"/>
              </a:rPr>
              <a:pPr/>
              <a:t>95</a:t>
            </a:fld>
            <a:endParaRPr lang="ru-RU" altLang="ru-RU" sz="1200" b="0">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DBC82E3E-A19D-4FD2-BD19-C06AA03B621E}" type="slidenum">
              <a:rPr lang="ru-RU" altLang="ru-RU" sz="1200" b="0">
                <a:latin typeface="Arial" charset="0"/>
              </a:rPr>
              <a:pPr/>
              <a:t>96</a:t>
            </a:fld>
            <a:endParaRPr lang="ru-RU" altLang="ru-RU" sz="1200" b="0">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5829"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1FD959DF-3176-41E0-B723-869F42F39B74}" type="slidenum">
              <a:rPr lang="ru-RU" altLang="ru-RU" sz="1200" b="0">
                <a:solidFill>
                  <a:prstClr val="black"/>
                </a:solidFill>
                <a:latin typeface="Arial" charset="0"/>
              </a:rPr>
              <a:pPr/>
              <a:t>97</a:t>
            </a:fld>
            <a:endParaRPr lang="ru-RU" altLang="ru-RU" sz="1200" b="0">
              <a:solidFill>
                <a:prstClr val="black"/>
              </a:solidFill>
              <a:latin typeface="Arial"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9701"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solidFill>
                <a:prstClr val="black"/>
              </a:solidFill>
              <a:latin typeface="Arial"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20B8B81E-F44B-449F-BA3C-4CFCD1D1DE8F}" type="slidenum">
              <a:rPr lang="ru-RU" altLang="ru-RU" sz="1200" b="0">
                <a:latin typeface="Arial" charset="0"/>
              </a:rPr>
              <a:pPr/>
              <a:t>98</a:t>
            </a:fld>
            <a:endParaRPr lang="ru-RU" altLang="ru-RU" sz="1200" b="0">
              <a:latin typeface="Arial" charset="0"/>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7877"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fld id="{7D55AD16-F104-4F14-9BDA-787D539A11B6}" type="slidenum">
              <a:rPr lang="ru-RU" altLang="ru-RU" sz="1200" b="0">
                <a:latin typeface="Arial" charset="0"/>
              </a:rPr>
              <a:pPr/>
              <a:t>99</a:t>
            </a:fld>
            <a:endParaRPr lang="ru-RU" altLang="ru-RU" sz="1200" b="0">
              <a:latin typeface="Arial" charset="0"/>
            </a:endParaRPr>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ru-RU" altLang="ru-RU" sz="1400" smtClean="0"/>
          </a:p>
        </p:txBody>
      </p:sp>
      <p:sp>
        <p:nvSpPr>
          <p:cNvPr id="209925" name="Верхний колонтитул 1"/>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endParaRPr lang="ru-RU" altLang="ru-RU" sz="1200" b="0"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2863217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90772786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416802878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7682821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35138153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45414111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77098107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79067299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05439674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159215467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388574017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370593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86411794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33997664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11952074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9547752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327919030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9203826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03054673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424280497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22950607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350381588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117318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371188066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81775091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4626703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215516500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425473980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243148277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15537610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62259293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22384363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43695383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1529697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5166980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233903135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54044775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5165353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331615493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60129140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283027293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30748511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28430082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41712131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328186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390694836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145722919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84897030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60990467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47913667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352729555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79909990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367781984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75738953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33587799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285911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14431500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75012313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356954202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366018421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52386230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408166901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412559596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05121859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420784467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48136551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222926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85073806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255198869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8724993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275079967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318886423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94990997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16538850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222130898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59673684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203916478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330408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151060105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95268027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126636679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96477786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339293775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226457472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97468801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85101631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322469323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78444577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3515349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73037546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81635843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321550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424608789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430205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68326021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180608257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53903031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02930508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175796145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362319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374058596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1377526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12075037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85830429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55499991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5933937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340679452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366128413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77954156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72043827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4253614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354562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258173325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09789366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229738730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55925435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25572225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69106751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9371906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324341384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293162841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86504892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9915074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8867051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389265261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84913240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166600032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84887562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46394403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403572162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8683223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332420535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97001460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727413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92058072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21996941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224853758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425110912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390623774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127231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97831370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3806839701"/>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63601029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124287006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32329722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243415619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42572398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55335576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33473907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51852165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401074343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12273173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847526015"/>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419370652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34076586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23361473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22779783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407793478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64737587"/>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408245112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251911385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30122375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99541554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91583070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27453842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315128099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5798588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1368898158"/>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198137516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396442291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25079172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487939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4144568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001167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38906652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891274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14626536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35179267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30964812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7336895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9023511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42766098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442256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4548166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8780086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8383888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3452997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9490979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1026223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5485942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8395081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8641837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4566195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15701045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2584887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41373159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504924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1879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5990220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9707730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8661458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16275595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15139127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796590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4672286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42009859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7848105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18174447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882054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35405688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787957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36793288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7133658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33937783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39605800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8507391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5821067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26138041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9041898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347212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5210435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41157168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2193648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9895307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63587146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45880599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36845384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9938405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4833295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32412413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226002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144779283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689512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2822910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728539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11642423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15808868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30830249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32894816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87633606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148694396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extLst>
      <p:ext uri="{BB962C8B-B14F-4D97-AF65-F5344CB8AC3E}">
        <p14:creationId xmlns:p14="http://schemas.microsoft.com/office/powerpoint/2010/main" xmlns="" val="3349082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smtClean="0"/>
              <a:t>Вставка рисунка</a:t>
            </a:r>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35861428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751343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xmlns="" val="29080229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15297450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33374129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xmlns="" val="13151857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475092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22699917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xmlns="" val="212345348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27058750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extLst>
      <p:ext uri="{BB962C8B-B14F-4D97-AF65-F5344CB8AC3E}">
        <p14:creationId xmlns:p14="http://schemas.microsoft.com/office/powerpoint/2010/main" xmlns="" val="2576606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jpe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jpe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jpe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jpe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1.jpe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image" Target="../media/image2.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image" Target="../media/image1.jpeg"/><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image" Target="../media/image2.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image" Target="../media/image1.jpeg"/><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image" Target="../media/image2.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image" Target="../media/image1.jpeg"/><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image" Target="../media/image1.jpeg"/><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image" Target="../media/image2.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image" Target="../media/image1.jpeg"/><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image" Target="../media/image1.jpeg"/><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image" Target="../media/image2.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image" Target="../media/image1.jpeg"/><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1.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image" Target="../media/image2.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image" Target="../media/image1.jpeg"/><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22.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image" Target="../media/image2.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image" Target="../media/image1.jpeg"/><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theme" Target="../theme/theme23.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jpe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026"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458" r:id="rId1"/>
    <p:sldLayoutId id="2147489459" r:id="rId2"/>
    <p:sldLayoutId id="2147489460" r:id="rId3"/>
    <p:sldLayoutId id="2147489461" r:id="rId4"/>
    <p:sldLayoutId id="2147489462" r:id="rId5"/>
    <p:sldLayoutId id="2147489463" r:id="rId6"/>
    <p:sldLayoutId id="2147489464" r:id="rId7"/>
    <p:sldLayoutId id="2147489465" r:id="rId8"/>
    <p:sldLayoutId id="2147489466" r:id="rId9"/>
    <p:sldLayoutId id="2147489467" r:id="rId10"/>
    <p:sldLayoutId id="2147489468" r:id="rId11"/>
  </p:sldLayoutIdLst>
  <p:timing>
    <p:tnLst>
      <p:par>
        <p:cTn id="1" dur="indefinite" restart="never" nodeType="tmRoot"/>
      </p:par>
    </p:tnLst>
  </p:timing>
  <p:hf hdr="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0242"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557" r:id="rId1"/>
    <p:sldLayoutId id="2147489558" r:id="rId2"/>
    <p:sldLayoutId id="2147489559" r:id="rId3"/>
    <p:sldLayoutId id="2147489560" r:id="rId4"/>
    <p:sldLayoutId id="2147489561" r:id="rId5"/>
    <p:sldLayoutId id="2147489562" r:id="rId6"/>
    <p:sldLayoutId id="2147489563" r:id="rId7"/>
    <p:sldLayoutId id="2147489564" r:id="rId8"/>
    <p:sldLayoutId id="2147489565" r:id="rId9"/>
    <p:sldLayoutId id="2147489566" r:id="rId10"/>
    <p:sldLayoutId id="2147489567"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1266"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568" r:id="rId1"/>
    <p:sldLayoutId id="2147489569" r:id="rId2"/>
    <p:sldLayoutId id="2147489570" r:id="rId3"/>
    <p:sldLayoutId id="2147489571" r:id="rId4"/>
    <p:sldLayoutId id="2147489572" r:id="rId5"/>
    <p:sldLayoutId id="2147489573" r:id="rId6"/>
    <p:sldLayoutId id="2147489574" r:id="rId7"/>
    <p:sldLayoutId id="2147489575" r:id="rId8"/>
    <p:sldLayoutId id="2147489576" r:id="rId9"/>
    <p:sldLayoutId id="2147489577" r:id="rId10"/>
    <p:sldLayoutId id="2147489578"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2290"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579" r:id="rId1"/>
    <p:sldLayoutId id="2147489580" r:id="rId2"/>
    <p:sldLayoutId id="2147489581" r:id="rId3"/>
    <p:sldLayoutId id="2147489582" r:id="rId4"/>
    <p:sldLayoutId id="2147489583" r:id="rId5"/>
    <p:sldLayoutId id="2147489584" r:id="rId6"/>
    <p:sldLayoutId id="2147489585" r:id="rId7"/>
    <p:sldLayoutId id="2147489586" r:id="rId8"/>
    <p:sldLayoutId id="2147489587" r:id="rId9"/>
    <p:sldLayoutId id="2147489588" r:id="rId10"/>
    <p:sldLayoutId id="2147489589"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3314"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590" r:id="rId1"/>
    <p:sldLayoutId id="2147489591" r:id="rId2"/>
    <p:sldLayoutId id="2147489592" r:id="rId3"/>
    <p:sldLayoutId id="2147489593" r:id="rId4"/>
    <p:sldLayoutId id="2147489594" r:id="rId5"/>
    <p:sldLayoutId id="2147489595" r:id="rId6"/>
    <p:sldLayoutId id="2147489596" r:id="rId7"/>
    <p:sldLayoutId id="2147489597" r:id="rId8"/>
    <p:sldLayoutId id="2147489598" r:id="rId9"/>
    <p:sldLayoutId id="2147489599" r:id="rId10"/>
    <p:sldLayoutId id="2147489600"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4338"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601" r:id="rId1"/>
    <p:sldLayoutId id="2147489602" r:id="rId2"/>
    <p:sldLayoutId id="2147489603" r:id="rId3"/>
    <p:sldLayoutId id="2147489604" r:id="rId4"/>
    <p:sldLayoutId id="2147489605" r:id="rId5"/>
    <p:sldLayoutId id="2147489606" r:id="rId6"/>
    <p:sldLayoutId id="2147489607" r:id="rId7"/>
    <p:sldLayoutId id="2147489608" r:id="rId8"/>
    <p:sldLayoutId id="2147489609" r:id="rId9"/>
    <p:sldLayoutId id="2147489610" r:id="rId10"/>
    <p:sldLayoutId id="2147489611"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5362"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612" r:id="rId1"/>
    <p:sldLayoutId id="2147489613" r:id="rId2"/>
    <p:sldLayoutId id="2147489614" r:id="rId3"/>
    <p:sldLayoutId id="2147489615" r:id="rId4"/>
    <p:sldLayoutId id="2147489616" r:id="rId5"/>
    <p:sldLayoutId id="2147489617" r:id="rId6"/>
    <p:sldLayoutId id="2147489618" r:id="rId7"/>
    <p:sldLayoutId id="2147489619" r:id="rId8"/>
    <p:sldLayoutId id="2147489620" r:id="rId9"/>
    <p:sldLayoutId id="2147489621" r:id="rId10"/>
    <p:sldLayoutId id="2147489622"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6386"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623" r:id="rId1"/>
    <p:sldLayoutId id="2147489624" r:id="rId2"/>
    <p:sldLayoutId id="2147489625" r:id="rId3"/>
    <p:sldLayoutId id="2147489626" r:id="rId4"/>
    <p:sldLayoutId id="2147489627" r:id="rId5"/>
    <p:sldLayoutId id="2147489628" r:id="rId6"/>
    <p:sldLayoutId id="2147489629" r:id="rId7"/>
    <p:sldLayoutId id="2147489630" r:id="rId8"/>
    <p:sldLayoutId id="2147489631" r:id="rId9"/>
    <p:sldLayoutId id="2147489632" r:id="rId10"/>
    <p:sldLayoutId id="2147489633"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7410"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634" r:id="rId1"/>
    <p:sldLayoutId id="2147489635" r:id="rId2"/>
    <p:sldLayoutId id="2147489636" r:id="rId3"/>
    <p:sldLayoutId id="2147489637" r:id="rId4"/>
    <p:sldLayoutId id="2147489638" r:id="rId5"/>
    <p:sldLayoutId id="2147489639" r:id="rId6"/>
    <p:sldLayoutId id="2147489640" r:id="rId7"/>
    <p:sldLayoutId id="2147489641" r:id="rId8"/>
    <p:sldLayoutId id="2147489642" r:id="rId9"/>
    <p:sldLayoutId id="2147489643" r:id="rId10"/>
    <p:sldLayoutId id="2147489644"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8434"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645" r:id="rId1"/>
    <p:sldLayoutId id="2147489646" r:id="rId2"/>
    <p:sldLayoutId id="2147489647" r:id="rId3"/>
    <p:sldLayoutId id="2147489648" r:id="rId4"/>
    <p:sldLayoutId id="2147489649" r:id="rId5"/>
    <p:sldLayoutId id="2147489650" r:id="rId6"/>
    <p:sldLayoutId id="2147489651" r:id="rId7"/>
    <p:sldLayoutId id="2147489652" r:id="rId8"/>
    <p:sldLayoutId id="2147489653" r:id="rId9"/>
    <p:sldLayoutId id="2147489654" r:id="rId10"/>
    <p:sldLayoutId id="2147489655"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9458"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656" r:id="rId1"/>
    <p:sldLayoutId id="2147489657" r:id="rId2"/>
    <p:sldLayoutId id="2147489658" r:id="rId3"/>
    <p:sldLayoutId id="2147489659" r:id="rId4"/>
    <p:sldLayoutId id="2147489660" r:id="rId5"/>
    <p:sldLayoutId id="2147489661" r:id="rId6"/>
    <p:sldLayoutId id="2147489662" r:id="rId7"/>
    <p:sldLayoutId id="2147489663" r:id="rId8"/>
    <p:sldLayoutId id="2147489664" r:id="rId9"/>
    <p:sldLayoutId id="2147489665" r:id="rId10"/>
    <p:sldLayoutId id="2147489666"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2050"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469" r:id="rId1"/>
    <p:sldLayoutId id="2147489470" r:id="rId2"/>
    <p:sldLayoutId id="2147489471" r:id="rId3"/>
    <p:sldLayoutId id="2147489472" r:id="rId4"/>
    <p:sldLayoutId id="2147489473" r:id="rId5"/>
    <p:sldLayoutId id="2147489474" r:id="rId6"/>
    <p:sldLayoutId id="2147489475" r:id="rId7"/>
    <p:sldLayoutId id="2147489476" r:id="rId8"/>
    <p:sldLayoutId id="2147489477" r:id="rId9"/>
    <p:sldLayoutId id="2147489478" r:id="rId10"/>
    <p:sldLayoutId id="2147489479"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20482"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667" r:id="rId1"/>
    <p:sldLayoutId id="2147489668" r:id="rId2"/>
    <p:sldLayoutId id="2147489669" r:id="rId3"/>
    <p:sldLayoutId id="2147489670" r:id="rId4"/>
    <p:sldLayoutId id="2147489671" r:id="rId5"/>
    <p:sldLayoutId id="2147489672" r:id="rId6"/>
    <p:sldLayoutId id="2147489673" r:id="rId7"/>
    <p:sldLayoutId id="2147489674" r:id="rId8"/>
    <p:sldLayoutId id="2147489675" r:id="rId9"/>
    <p:sldLayoutId id="2147489676" r:id="rId10"/>
    <p:sldLayoutId id="2147489677"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21506"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678" r:id="rId1"/>
    <p:sldLayoutId id="2147489679" r:id="rId2"/>
    <p:sldLayoutId id="2147489680" r:id="rId3"/>
    <p:sldLayoutId id="2147489681" r:id="rId4"/>
    <p:sldLayoutId id="2147489682" r:id="rId5"/>
    <p:sldLayoutId id="2147489683" r:id="rId6"/>
    <p:sldLayoutId id="2147489684" r:id="rId7"/>
    <p:sldLayoutId id="2147489685" r:id="rId8"/>
    <p:sldLayoutId id="2147489686" r:id="rId9"/>
    <p:sldLayoutId id="2147489687" r:id="rId10"/>
    <p:sldLayoutId id="2147489688"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22530"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689" r:id="rId1"/>
    <p:sldLayoutId id="2147489690" r:id="rId2"/>
    <p:sldLayoutId id="2147489691" r:id="rId3"/>
    <p:sldLayoutId id="2147489692" r:id="rId4"/>
    <p:sldLayoutId id="2147489693" r:id="rId5"/>
    <p:sldLayoutId id="2147489694" r:id="rId6"/>
    <p:sldLayoutId id="2147489695" r:id="rId7"/>
    <p:sldLayoutId id="2147489696" r:id="rId8"/>
    <p:sldLayoutId id="2147489697" r:id="rId9"/>
    <p:sldLayoutId id="2147489698" r:id="rId10"/>
    <p:sldLayoutId id="2147489699"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23554"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700" r:id="rId1"/>
    <p:sldLayoutId id="2147489701" r:id="rId2"/>
    <p:sldLayoutId id="2147489702" r:id="rId3"/>
    <p:sldLayoutId id="2147489703" r:id="rId4"/>
    <p:sldLayoutId id="2147489704" r:id="rId5"/>
    <p:sldLayoutId id="2147489705" r:id="rId6"/>
    <p:sldLayoutId id="2147489706" r:id="rId7"/>
    <p:sldLayoutId id="2147489707" r:id="rId8"/>
    <p:sldLayoutId id="2147489708" r:id="rId9"/>
    <p:sldLayoutId id="2147489709" r:id="rId10"/>
    <p:sldLayoutId id="2147489710"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3074"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480" r:id="rId1"/>
    <p:sldLayoutId id="2147489481" r:id="rId2"/>
    <p:sldLayoutId id="2147489482" r:id="rId3"/>
    <p:sldLayoutId id="2147489483" r:id="rId4"/>
    <p:sldLayoutId id="2147489484" r:id="rId5"/>
    <p:sldLayoutId id="2147489485" r:id="rId6"/>
    <p:sldLayoutId id="2147489486" r:id="rId7"/>
    <p:sldLayoutId id="2147489487" r:id="rId8"/>
    <p:sldLayoutId id="2147489488" r:id="rId9"/>
    <p:sldLayoutId id="2147489489" r:id="rId10"/>
    <p:sldLayoutId id="2147489490"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4098"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491" r:id="rId1"/>
    <p:sldLayoutId id="2147489492" r:id="rId2"/>
    <p:sldLayoutId id="2147489493" r:id="rId3"/>
    <p:sldLayoutId id="2147489494" r:id="rId4"/>
    <p:sldLayoutId id="2147489495" r:id="rId5"/>
    <p:sldLayoutId id="2147489496" r:id="rId6"/>
    <p:sldLayoutId id="2147489497" r:id="rId7"/>
    <p:sldLayoutId id="2147489498" r:id="rId8"/>
    <p:sldLayoutId id="2147489499" r:id="rId9"/>
    <p:sldLayoutId id="2147489500" r:id="rId10"/>
    <p:sldLayoutId id="2147489501"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5122"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502" r:id="rId1"/>
    <p:sldLayoutId id="2147489503" r:id="rId2"/>
    <p:sldLayoutId id="2147489504" r:id="rId3"/>
    <p:sldLayoutId id="2147489505" r:id="rId4"/>
    <p:sldLayoutId id="2147489506" r:id="rId5"/>
    <p:sldLayoutId id="2147489507" r:id="rId6"/>
    <p:sldLayoutId id="2147489508" r:id="rId7"/>
    <p:sldLayoutId id="2147489509" r:id="rId8"/>
    <p:sldLayoutId id="2147489510" r:id="rId9"/>
    <p:sldLayoutId id="2147489511" r:id="rId10"/>
    <p:sldLayoutId id="2147489512"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6146"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513" r:id="rId1"/>
    <p:sldLayoutId id="2147489514" r:id="rId2"/>
    <p:sldLayoutId id="2147489515" r:id="rId3"/>
    <p:sldLayoutId id="2147489516" r:id="rId4"/>
    <p:sldLayoutId id="2147489517" r:id="rId5"/>
    <p:sldLayoutId id="2147489518" r:id="rId6"/>
    <p:sldLayoutId id="2147489519" r:id="rId7"/>
    <p:sldLayoutId id="2147489520" r:id="rId8"/>
    <p:sldLayoutId id="2147489521" r:id="rId9"/>
    <p:sldLayoutId id="2147489522" r:id="rId10"/>
    <p:sldLayoutId id="2147489523"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7170"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524" r:id="rId1"/>
    <p:sldLayoutId id="2147489525" r:id="rId2"/>
    <p:sldLayoutId id="2147489526" r:id="rId3"/>
    <p:sldLayoutId id="2147489527" r:id="rId4"/>
    <p:sldLayoutId id="2147489528" r:id="rId5"/>
    <p:sldLayoutId id="2147489529" r:id="rId6"/>
    <p:sldLayoutId id="2147489530" r:id="rId7"/>
    <p:sldLayoutId id="2147489531" r:id="rId8"/>
    <p:sldLayoutId id="2147489532" r:id="rId9"/>
    <p:sldLayoutId id="2147489533" r:id="rId10"/>
    <p:sldLayoutId id="2147489534"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8194"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535" r:id="rId1"/>
    <p:sldLayoutId id="2147489536" r:id="rId2"/>
    <p:sldLayoutId id="2147489537" r:id="rId3"/>
    <p:sldLayoutId id="2147489538" r:id="rId4"/>
    <p:sldLayoutId id="2147489539" r:id="rId5"/>
    <p:sldLayoutId id="2147489540" r:id="rId6"/>
    <p:sldLayoutId id="2147489541" r:id="rId7"/>
    <p:sldLayoutId id="2147489542" r:id="rId8"/>
    <p:sldLayoutId id="2147489543" r:id="rId9"/>
    <p:sldLayoutId id="2147489544" r:id="rId10"/>
    <p:sldLayoutId id="2147489545"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9218" name="Picture 3" descr="flag2"/>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1024"/>
          <p:cNvSpPr>
            <a:spLocks noChangeArrowheads="1"/>
          </p:cNvSpPr>
          <p:nvPr/>
        </p:nvSpPr>
        <p:spPr bwMode="auto">
          <a:xfrm>
            <a:off x="0" y="1011238"/>
            <a:ext cx="9144000" cy="114300"/>
          </a:xfrm>
          <a:prstGeom prst="rect">
            <a:avLst/>
          </a:prstGeom>
          <a:gradFill rotWithShape="1">
            <a:gsLst>
              <a:gs pos="0">
                <a:srgbClr val="475E76"/>
              </a:gs>
              <a:gs pos="50000">
                <a:srgbClr val="99CCFF"/>
              </a:gs>
              <a:gs pos="100000">
                <a:srgbClr val="475E76"/>
              </a:gs>
            </a:gsLst>
            <a:lin ang="0" scaled="1"/>
          </a:gradFill>
          <a:ln>
            <a:noFill/>
          </a:ln>
          <a:extLst/>
        </p:spPr>
        <p:txBody>
          <a:bodyPr/>
          <a:lstStyle>
            <a:lvl1pPr eaLnBrk="0" hangingPunct="0">
              <a:defRPr sz="2000" b="1">
                <a:solidFill>
                  <a:schemeClr val="tx1"/>
                </a:solidFill>
                <a:latin typeface="Impact" panose="020B0806030902050204" pitchFamily="34" charset="0"/>
              </a:defRPr>
            </a:lvl1pPr>
            <a:lvl2pPr marL="742950" indent="-285750" eaLnBrk="0" hangingPunct="0">
              <a:defRPr sz="2000" b="1">
                <a:solidFill>
                  <a:schemeClr val="tx1"/>
                </a:solidFill>
                <a:latin typeface="Impact" panose="020B0806030902050204" pitchFamily="34" charset="0"/>
              </a:defRPr>
            </a:lvl2pPr>
            <a:lvl3pPr marL="1143000" indent="-228600" eaLnBrk="0" hangingPunct="0">
              <a:defRPr sz="2000" b="1">
                <a:solidFill>
                  <a:schemeClr val="tx1"/>
                </a:solidFill>
                <a:latin typeface="Impact" panose="020B0806030902050204" pitchFamily="34" charset="0"/>
              </a:defRPr>
            </a:lvl3pPr>
            <a:lvl4pPr marL="1600200" indent="-228600" eaLnBrk="0" hangingPunct="0">
              <a:defRPr sz="2000" b="1">
                <a:solidFill>
                  <a:schemeClr val="tx1"/>
                </a:solidFill>
                <a:latin typeface="Impact" panose="020B0806030902050204" pitchFamily="34" charset="0"/>
              </a:defRPr>
            </a:lvl4pPr>
            <a:lvl5pPr marL="2057400" indent="-228600" eaLnBrk="0" hangingPunct="0">
              <a:defRPr sz="2000" b="1">
                <a:solidFill>
                  <a:schemeClr val="tx1"/>
                </a:solidFill>
                <a:latin typeface="Impact" panose="020B0806030902050204" pitchFamily="34" charset="0"/>
              </a:defRPr>
            </a:lvl5pPr>
            <a:lvl6pPr marL="2514600" indent="-228600" eaLnBrk="0" fontAlgn="base" hangingPunct="0">
              <a:spcBef>
                <a:spcPct val="0"/>
              </a:spcBef>
              <a:spcAft>
                <a:spcPct val="0"/>
              </a:spcAft>
              <a:defRPr sz="2000" b="1">
                <a:solidFill>
                  <a:schemeClr val="tx1"/>
                </a:solidFill>
                <a:latin typeface="Impact" panose="020B0806030902050204" pitchFamily="34" charset="0"/>
              </a:defRPr>
            </a:lvl6pPr>
            <a:lvl7pPr marL="2971800" indent="-228600" eaLnBrk="0" fontAlgn="base" hangingPunct="0">
              <a:spcBef>
                <a:spcPct val="0"/>
              </a:spcBef>
              <a:spcAft>
                <a:spcPct val="0"/>
              </a:spcAft>
              <a:defRPr sz="2000" b="1">
                <a:solidFill>
                  <a:schemeClr val="tx1"/>
                </a:solidFill>
                <a:latin typeface="Impact" panose="020B0806030902050204" pitchFamily="34" charset="0"/>
              </a:defRPr>
            </a:lvl7pPr>
            <a:lvl8pPr marL="3429000" indent="-228600" eaLnBrk="0" fontAlgn="base" hangingPunct="0">
              <a:spcBef>
                <a:spcPct val="0"/>
              </a:spcBef>
              <a:spcAft>
                <a:spcPct val="0"/>
              </a:spcAft>
              <a:defRPr sz="2000" b="1">
                <a:solidFill>
                  <a:schemeClr val="tx1"/>
                </a:solidFill>
                <a:latin typeface="Impact" panose="020B0806030902050204" pitchFamily="34" charset="0"/>
              </a:defRPr>
            </a:lvl8pPr>
            <a:lvl9pPr marL="3886200" indent="-228600" eaLnBrk="0" fontAlgn="base" hangingPunct="0">
              <a:spcBef>
                <a:spcPct val="0"/>
              </a:spcBef>
              <a:spcAft>
                <a:spcPct val="0"/>
              </a:spcAft>
              <a:defRPr sz="2000" b="1">
                <a:solidFill>
                  <a:schemeClr val="tx1"/>
                </a:solidFill>
                <a:latin typeface="Impact" panose="020B0806030902050204" pitchFamily="34" charset="0"/>
              </a:defRPr>
            </a:lvl9pPr>
          </a:lstStyle>
          <a:p>
            <a:pPr eaLnBrk="1" hangingPunct="1">
              <a:defRPr/>
            </a:pPr>
            <a:endParaRPr kumimoji="1" lang="ru-RU" sz="2400" b="0" smtClean="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9546" r:id="rId1"/>
    <p:sldLayoutId id="2147489547" r:id="rId2"/>
    <p:sldLayoutId id="2147489548" r:id="rId3"/>
    <p:sldLayoutId id="2147489549" r:id="rId4"/>
    <p:sldLayoutId id="2147489550" r:id="rId5"/>
    <p:sldLayoutId id="2147489551" r:id="rId6"/>
    <p:sldLayoutId id="2147489552" r:id="rId7"/>
    <p:sldLayoutId id="2147489553" r:id="rId8"/>
    <p:sldLayoutId id="2147489554" r:id="rId9"/>
    <p:sldLayoutId id="2147489555" r:id="rId10"/>
    <p:sldLayoutId id="2147489556" r:id="rId11"/>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hemeOverride" Target="../theme/themeOverride10.xml"/><Relationship Id="rId6" Type="http://schemas.openxmlformats.org/officeDocument/2006/relationships/image" Target="../media/image10.jpeg"/><Relationship Id="rId5" Type="http://schemas.openxmlformats.org/officeDocument/2006/relationships/image" Target="../media/image4.png"/><Relationship Id="rId4" Type="http://schemas.openxmlformats.org/officeDocument/2006/relationships/image" Target="../media/image3.jpe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xml"/><Relationship Id="rId1" Type="http://schemas.openxmlformats.org/officeDocument/2006/relationships/themeOverride" Target="../theme/themeOverride100.xml"/><Relationship Id="rId5" Type="http://schemas.openxmlformats.org/officeDocument/2006/relationships/image" Target="../media/image4.png"/><Relationship Id="rId4" Type="http://schemas.openxmlformats.org/officeDocument/2006/relationships/image" Target="../media/image3.jpe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xml"/><Relationship Id="rId1" Type="http://schemas.openxmlformats.org/officeDocument/2006/relationships/themeOverride" Target="../theme/themeOverride101.xml"/><Relationship Id="rId5" Type="http://schemas.openxmlformats.org/officeDocument/2006/relationships/image" Target="../media/image4.png"/><Relationship Id="rId4" Type="http://schemas.openxmlformats.org/officeDocument/2006/relationships/image" Target="../media/image3.jpe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xml"/><Relationship Id="rId1" Type="http://schemas.openxmlformats.org/officeDocument/2006/relationships/themeOverride" Target="../theme/themeOverride102.xml"/><Relationship Id="rId6" Type="http://schemas.openxmlformats.org/officeDocument/2006/relationships/image" Target="../media/image37.png"/><Relationship Id="rId5" Type="http://schemas.openxmlformats.org/officeDocument/2006/relationships/image" Target="../media/image4.png"/><Relationship Id="rId4" Type="http://schemas.openxmlformats.org/officeDocument/2006/relationships/image" Target="../media/image3.jpe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xml"/><Relationship Id="rId1" Type="http://schemas.openxmlformats.org/officeDocument/2006/relationships/themeOverride" Target="../theme/themeOverride103.xml"/><Relationship Id="rId5" Type="http://schemas.openxmlformats.org/officeDocument/2006/relationships/image" Target="../media/image4.png"/><Relationship Id="rId4" Type="http://schemas.openxmlformats.org/officeDocument/2006/relationships/image" Target="../media/image3.jpe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xml"/><Relationship Id="rId1" Type="http://schemas.openxmlformats.org/officeDocument/2006/relationships/themeOverride" Target="../theme/themeOverride104.xml"/><Relationship Id="rId6" Type="http://schemas.openxmlformats.org/officeDocument/2006/relationships/image" Target="../media/image38.png"/><Relationship Id="rId5" Type="http://schemas.openxmlformats.org/officeDocument/2006/relationships/image" Target="../media/image4.png"/><Relationship Id="rId4" Type="http://schemas.openxmlformats.org/officeDocument/2006/relationships/image" Target="../media/image3.jpe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xml"/><Relationship Id="rId1" Type="http://schemas.openxmlformats.org/officeDocument/2006/relationships/themeOverride" Target="../theme/themeOverride105.xml"/><Relationship Id="rId5" Type="http://schemas.openxmlformats.org/officeDocument/2006/relationships/image" Target="../media/image4.png"/><Relationship Id="rId4" Type="http://schemas.openxmlformats.org/officeDocument/2006/relationships/image" Target="../media/image3.jpe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1.xml"/><Relationship Id="rId1" Type="http://schemas.openxmlformats.org/officeDocument/2006/relationships/themeOverride" Target="../theme/themeOverride106.xml"/><Relationship Id="rId5" Type="http://schemas.openxmlformats.org/officeDocument/2006/relationships/image" Target="../media/image4.png"/><Relationship Id="rId4" Type="http://schemas.openxmlformats.org/officeDocument/2006/relationships/image" Target="../media/image3.jpe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xml"/><Relationship Id="rId1" Type="http://schemas.openxmlformats.org/officeDocument/2006/relationships/themeOverride" Target="../theme/themeOverride107.xml"/><Relationship Id="rId5" Type="http://schemas.openxmlformats.org/officeDocument/2006/relationships/image" Target="../media/image4.png"/><Relationship Id="rId4" Type="http://schemas.openxmlformats.org/officeDocument/2006/relationships/image" Target="../media/image3.jpe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xml"/><Relationship Id="rId1" Type="http://schemas.openxmlformats.org/officeDocument/2006/relationships/themeOverride" Target="../theme/themeOverride108.xml"/><Relationship Id="rId5" Type="http://schemas.openxmlformats.org/officeDocument/2006/relationships/image" Target="../media/image4.png"/><Relationship Id="rId4" Type="http://schemas.openxmlformats.org/officeDocument/2006/relationships/image" Target="../media/image3.jpe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xml"/><Relationship Id="rId1" Type="http://schemas.openxmlformats.org/officeDocument/2006/relationships/themeOverride" Target="../theme/themeOverride109.xml"/><Relationship Id="rId6" Type="http://schemas.openxmlformats.org/officeDocument/2006/relationships/image" Target="../media/image39.png"/><Relationship Id="rId5" Type="http://schemas.openxmlformats.org/officeDocument/2006/relationships/image" Target="../media/image4.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hemeOverride" Target="../theme/themeOverride11.xml"/><Relationship Id="rId5" Type="http://schemas.openxmlformats.org/officeDocument/2006/relationships/image" Target="../media/image4.png"/><Relationship Id="rId4" Type="http://schemas.openxmlformats.org/officeDocument/2006/relationships/image" Target="../media/image3.jpe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xml"/><Relationship Id="rId1" Type="http://schemas.openxmlformats.org/officeDocument/2006/relationships/themeOverride" Target="../theme/themeOverride110.xml"/><Relationship Id="rId6" Type="http://schemas.openxmlformats.org/officeDocument/2006/relationships/image" Target="../media/image40.png"/><Relationship Id="rId5" Type="http://schemas.openxmlformats.org/officeDocument/2006/relationships/image" Target="../media/image4.png"/><Relationship Id="rId4" Type="http://schemas.openxmlformats.org/officeDocument/2006/relationships/image" Target="../media/image3.jpe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xml"/><Relationship Id="rId1" Type="http://schemas.openxmlformats.org/officeDocument/2006/relationships/themeOverride" Target="../theme/themeOverride111.xml"/><Relationship Id="rId5" Type="http://schemas.openxmlformats.org/officeDocument/2006/relationships/image" Target="../media/image4.png"/><Relationship Id="rId4" Type="http://schemas.openxmlformats.org/officeDocument/2006/relationships/image" Target="../media/image3.jpe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1.xml"/><Relationship Id="rId1" Type="http://schemas.openxmlformats.org/officeDocument/2006/relationships/themeOverride" Target="../theme/themeOverride112.xml"/><Relationship Id="rId5" Type="http://schemas.openxmlformats.org/officeDocument/2006/relationships/image" Target="../media/image4.png"/><Relationship Id="rId4" Type="http://schemas.openxmlformats.org/officeDocument/2006/relationships/image" Target="../media/image3.jpe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xml"/><Relationship Id="rId1" Type="http://schemas.openxmlformats.org/officeDocument/2006/relationships/themeOverride" Target="../theme/themeOverride113.xml"/><Relationship Id="rId5" Type="http://schemas.openxmlformats.org/officeDocument/2006/relationships/image" Target="../media/image4.png"/><Relationship Id="rId4" Type="http://schemas.openxmlformats.org/officeDocument/2006/relationships/image" Target="../media/image3.jpe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xml"/><Relationship Id="rId1" Type="http://schemas.openxmlformats.org/officeDocument/2006/relationships/themeOverride" Target="../theme/themeOverride114.xml"/><Relationship Id="rId6" Type="http://schemas.openxmlformats.org/officeDocument/2006/relationships/image" Target="../media/image41.png"/><Relationship Id="rId5" Type="http://schemas.openxmlformats.org/officeDocument/2006/relationships/image" Target="../media/image4.png"/><Relationship Id="rId4" Type="http://schemas.openxmlformats.org/officeDocument/2006/relationships/image" Target="../media/image3.jpe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1.xml"/><Relationship Id="rId1" Type="http://schemas.openxmlformats.org/officeDocument/2006/relationships/themeOverride" Target="../theme/themeOverride115.xml"/><Relationship Id="rId5" Type="http://schemas.openxmlformats.org/officeDocument/2006/relationships/image" Target="../media/image4.png"/><Relationship Id="rId4" Type="http://schemas.openxmlformats.org/officeDocument/2006/relationships/image" Target="../media/image3.jpe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xml"/><Relationship Id="rId1" Type="http://schemas.openxmlformats.org/officeDocument/2006/relationships/themeOverride" Target="../theme/themeOverride116.xml"/><Relationship Id="rId5" Type="http://schemas.openxmlformats.org/officeDocument/2006/relationships/image" Target="../media/image4.png"/><Relationship Id="rId4" Type="http://schemas.openxmlformats.org/officeDocument/2006/relationships/image" Target="../media/image3.jpe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xml"/><Relationship Id="rId1" Type="http://schemas.openxmlformats.org/officeDocument/2006/relationships/themeOverride" Target="../theme/themeOverride117.xml"/><Relationship Id="rId5" Type="http://schemas.openxmlformats.org/officeDocument/2006/relationships/image" Target="../media/image4.png"/><Relationship Id="rId4" Type="http://schemas.openxmlformats.org/officeDocument/2006/relationships/image" Target="../media/image3.jpe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xml"/><Relationship Id="rId1" Type="http://schemas.openxmlformats.org/officeDocument/2006/relationships/themeOverride" Target="../theme/themeOverride118.xml"/><Relationship Id="rId6" Type="http://schemas.openxmlformats.org/officeDocument/2006/relationships/image" Target="../media/image42.png"/><Relationship Id="rId5" Type="http://schemas.openxmlformats.org/officeDocument/2006/relationships/image" Target="../media/image4.png"/><Relationship Id="rId4" Type="http://schemas.openxmlformats.org/officeDocument/2006/relationships/image" Target="../media/image3.jpe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xml"/><Relationship Id="rId1" Type="http://schemas.openxmlformats.org/officeDocument/2006/relationships/themeOverride" Target="../theme/themeOverride119.xml"/><Relationship Id="rId6" Type="http://schemas.openxmlformats.org/officeDocument/2006/relationships/image" Target="../media/image43.png"/><Relationship Id="rId5" Type="http://schemas.openxmlformats.org/officeDocument/2006/relationships/image" Target="../media/image4.pn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hemeOverride" Target="../theme/themeOverride12.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jpe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xml"/><Relationship Id="rId1" Type="http://schemas.openxmlformats.org/officeDocument/2006/relationships/themeOverride" Target="../theme/themeOverride120.xml"/><Relationship Id="rId6" Type="http://schemas.openxmlformats.org/officeDocument/2006/relationships/image" Target="../media/image44.jpeg"/><Relationship Id="rId5" Type="http://schemas.openxmlformats.org/officeDocument/2006/relationships/image" Target="../media/image4.png"/><Relationship Id="rId4" Type="http://schemas.openxmlformats.org/officeDocument/2006/relationships/image" Target="../media/image3.jpe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1.xml"/><Relationship Id="rId1" Type="http://schemas.openxmlformats.org/officeDocument/2006/relationships/themeOverride" Target="../theme/themeOverride121.xml"/><Relationship Id="rId6" Type="http://schemas.openxmlformats.org/officeDocument/2006/relationships/image" Target="../media/image45.jpeg"/><Relationship Id="rId5" Type="http://schemas.openxmlformats.org/officeDocument/2006/relationships/image" Target="../media/image4.png"/><Relationship Id="rId4" Type="http://schemas.openxmlformats.org/officeDocument/2006/relationships/image" Target="../media/image3.jpe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1.xml"/><Relationship Id="rId1" Type="http://schemas.openxmlformats.org/officeDocument/2006/relationships/themeOverride" Target="../theme/themeOverride122.xml"/><Relationship Id="rId6" Type="http://schemas.openxmlformats.org/officeDocument/2006/relationships/image" Target="../media/image46.jpeg"/><Relationship Id="rId5" Type="http://schemas.openxmlformats.org/officeDocument/2006/relationships/image" Target="../media/image4.png"/><Relationship Id="rId4" Type="http://schemas.openxmlformats.org/officeDocument/2006/relationships/image" Target="../media/image3.jpe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1.xml"/><Relationship Id="rId1" Type="http://schemas.openxmlformats.org/officeDocument/2006/relationships/themeOverride" Target="../theme/themeOverride123.xml"/><Relationship Id="rId5" Type="http://schemas.openxmlformats.org/officeDocument/2006/relationships/image" Target="../media/image4.png"/><Relationship Id="rId4" Type="http://schemas.openxmlformats.org/officeDocument/2006/relationships/image" Target="../media/image3.jpe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1.xml"/><Relationship Id="rId1" Type="http://schemas.openxmlformats.org/officeDocument/2006/relationships/themeOverride" Target="../theme/themeOverride124.xml"/><Relationship Id="rId5" Type="http://schemas.openxmlformats.org/officeDocument/2006/relationships/image" Target="../media/image4.png"/><Relationship Id="rId4" Type="http://schemas.openxmlformats.org/officeDocument/2006/relationships/image" Target="../media/image3.jpe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1.xml"/><Relationship Id="rId1" Type="http://schemas.openxmlformats.org/officeDocument/2006/relationships/themeOverride" Target="../theme/themeOverride125.xml"/><Relationship Id="rId6" Type="http://schemas.openxmlformats.org/officeDocument/2006/relationships/image" Target="../media/image47.gif"/><Relationship Id="rId5" Type="http://schemas.openxmlformats.org/officeDocument/2006/relationships/image" Target="../media/image4.png"/><Relationship Id="rId4" Type="http://schemas.openxmlformats.org/officeDocument/2006/relationships/image" Target="../media/image3.jpe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1.xml"/><Relationship Id="rId1" Type="http://schemas.openxmlformats.org/officeDocument/2006/relationships/themeOverride" Target="../theme/themeOverride126.xml"/><Relationship Id="rId5" Type="http://schemas.openxmlformats.org/officeDocument/2006/relationships/image" Target="../media/image4.png"/><Relationship Id="rId4" Type="http://schemas.openxmlformats.org/officeDocument/2006/relationships/image" Target="../media/image3.jpe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1.xml"/><Relationship Id="rId1" Type="http://schemas.openxmlformats.org/officeDocument/2006/relationships/themeOverride" Target="../theme/themeOverride127.xml"/><Relationship Id="rId5" Type="http://schemas.openxmlformats.org/officeDocument/2006/relationships/image" Target="../media/image4.png"/><Relationship Id="rId4" Type="http://schemas.openxmlformats.org/officeDocument/2006/relationships/image" Target="../media/image3.jpe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1.xml"/><Relationship Id="rId1" Type="http://schemas.openxmlformats.org/officeDocument/2006/relationships/themeOverride" Target="../theme/themeOverride128.xml"/><Relationship Id="rId5" Type="http://schemas.openxmlformats.org/officeDocument/2006/relationships/image" Target="../media/image4.png"/><Relationship Id="rId4" Type="http://schemas.openxmlformats.org/officeDocument/2006/relationships/image" Target="../media/image3.jpe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1.xml"/><Relationship Id="rId1" Type="http://schemas.openxmlformats.org/officeDocument/2006/relationships/themeOverride" Target="../theme/themeOverride129.xml"/><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hemeOverride" Target="../theme/themeOverride13.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jpe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1.xml"/><Relationship Id="rId1" Type="http://schemas.openxmlformats.org/officeDocument/2006/relationships/themeOverride" Target="../theme/themeOverride130.xml"/><Relationship Id="rId5" Type="http://schemas.openxmlformats.org/officeDocument/2006/relationships/image" Target="../media/image4.png"/><Relationship Id="rId4" Type="http://schemas.openxmlformats.org/officeDocument/2006/relationships/image" Target="../media/image3.jpe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7" Type="http://schemas.openxmlformats.org/officeDocument/2006/relationships/image" Target="../media/image50.png"/><Relationship Id="rId2" Type="http://schemas.openxmlformats.org/officeDocument/2006/relationships/slideLayout" Target="../slideLayouts/slideLayout1.xml"/><Relationship Id="rId1" Type="http://schemas.openxmlformats.org/officeDocument/2006/relationships/themeOverride" Target="../theme/themeOverride131.xml"/><Relationship Id="rId6" Type="http://schemas.openxmlformats.org/officeDocument/2006/relationships/image" Target="../media/image49.png"/><Relationship Id="rId5" Type="http://schemas.openxmlformats.org/officeDocument/2006/relationships/image" Target="../media/image4.png"/><Relationship Id="rId4" Type="http://schemas.openxmlformats.org/officeDocument/2006/relationships/image" Target="../media/image3.jpe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7" Type="http://schemas.openxmlformats.org/officeDocument/2006/relationships/image" Target="../media/image52.png"/><Relationship Id="rId2" Type="http://schemas.openxmlformats.org/officeDocument/2006/relationships/slideLayout" Target="../slideLayouts/slideLayout1.xml"/><Relationship Id="rId1" Type="http://schemas.openxmlformats.org/officeDocument/2006/relationships/themeOverride" Target="../theme/themeOverride132.xml"/><Relationship Id="rId6" Type="http://schemas.openxmlformats.org/officeDocument/2006/relationships/image" Target="../media/image51.png"/><Relationship Id="rId5" Type="http://schemas.openxmlformats.org/officeDocument/2006/relationships/image" Target="../media/image4.png"/><Relationship Id="rId4" Type="http://schemas.openxmlformats.org/officeDocument/2006/relationships/image" Target="../media/image3.jpe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hemeOverride" Target="../theme/themeOverride133.xml"/><Relationship Id="rId6" Type="http://schemas.openxmlformats.org/officeDocument/2006/relationships/image" Target="../media/image53.png"/><Relationship Id="rId5" Type="http://schemas.openxmlformats.org/officeDocument/2006/relationships/image" Target="../media/image4.png"/><Relationship Id="rId4" Type="http://schemas.openxmlformats.org/officeDocument/2006/relationships/image" Target="../media/image3.jpe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7" Type="http://schemas.openxmlformats.org/officeDocument/2006/relationships/image" Target="../media/image56.png"/><Relationship Id="rId2" Type="http://schemas.openxmlformats.org/officeDocument/2006/relationships/slideLayout" Target="../slideLayouts/slideLayout1.xml"/><Relationship Id="rId1" Type="http://schemas.openxmlformats.org/officeDocument/2006/relationships/themeOverride" Target="../theme/themeOverride134.xml"/><Relationship Id="rId6" Type="http://schemas.openxmlformats.org/officeDocument/2006/relationships/image" Target="../media/image55.png"/><Relationship Id="rId5" Type="http://schemas.openxmlformats.org/officeDocument/2006/relationships/image" Target="../media/image4.png"/><Relationship Id="rId4" Type="http://schemas.openxmlformats.org/officeDocument/2006/relationships/image" Target="../media/image3.jpe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5.xml"/><Relationship Id="rId7" Type="http://schemas.openxmlformats.org/officeDocument/2006/relationships/image" Target="../media/image56.png"/><Relationship Id="rId2" Type="http://schemas.openxmlformats.org/officeDocument/2006/relationships/slideLayout" Target="../slideLayouts/slideLayout1.xml"/><Relationship Id="rId1" Type="http://schemas.openxmlformats.org/officeDocument/2006/relationships/themeOverride" Target="../theme/themeOverride135.xml"/><Relationship Id="rId6" Type="http://schemas.openxmlformats.org/officeDocument/2006/relationships/image" Target="../media/image57.png"/><Relationship Id="rId5" Type="http://schemas.openxmlformats.org/officeDocument/2006/relationships/image" Target="../media/image4.png"/><Relationship Id="rId4" Type="http://schemas.openxmlformats.org/officeDocument/2006/relationships/image" Target="../media/image3.jpe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1.xml"/><Relationship Id="rId1" Type="http://schemas.openxmlformats.org/officeDocument/2006/relationships/themeOverride" Target="../theme/themeOverride136.xml"/><Relationship Id="rId5" Type="http://schemas.openxmlformats.org/officeDocument/2006/relationships/image" Target="../media/image4.png"/><Relationship Id="rId4" Type="http://schemas.openxmlformats.org/officeDocument/2006/relationships/image" Target="../media/image3.jpe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1.xml"/><Relationship Id="rId1" Type="http://schemas.openxmlformats.org/officeDocument/2006/relationships/themeOverride" Target="../theme/themeOverride137.xml"/><Relationship Id="rId5" Type="http://schemas.openxmlformats.org/officeDocument/2006/relationships/image" Target="../media/image4.png"/><Relationship Id="rId4" Type="http://schemas.openxmlformats.org/officeDocument/2006/relationships/image" Target="../media/image3.jpe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1.xml"/><Relationship Id="rId1" Type="http://schemas.openxmlformats.org/officeDocument/2006/relationships/themeOverride" Target="../theme/themeOverride138.xml"/><Relationship Id="rId5" Type="http://schemas.openxmlformats.org/officeDocument/2006/relationships/image" Target="../media/image4.png"/><Relationship Id="rId4" Type="http://schemas.openxmlformats.org/officeDocument/2006/relationships/image" Target="../media/image3.jpe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1.xml"/><Relationship Id="rId1" Type="http://schemas.openxmlformats.org/officeDocument/2006/relationships/themeOverride" Target="../theme/themeOverride139.xml"/><Relationship Id="rId6" Type="http://schemas.openxmlformats.org/officeDocument/2006/relationships/image" Target="../media/image58.png"/><Relationship Id="rId5" Type="http://schemas.openxmlformats.org/officeDocument/2006/relationships/image" Target="../media/image4.png"/><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hemeOverride" Target="../theme/themeOverride14.xml"/><Relationship Id="rId5" Type="http://schemas.openxmlformats.org/officeDocument/2006/relationships/image" Target="../media/image4.png"/><Relationship Id="rId4" Type="http://schemas.openxmlformats.org/officeDocument/2006/relationships/image" Target="../media/image3.jpe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1.xml"/><Relationship Id="rId1" Type="http://schemas.openxmlformats.org/officeDocument/2006/relationships/themeOverride" Target="../theme/themeOverride140.xml"/><Relationship Id="rId5" Type="http://schemas.openxmlformats.org/officeDocument/2006/relationships/image" Target="../media/image4.png"/><Relationship Id="rId4" Type="http://schemas.openxmlformats.org/officeDocument/2006/relationships/image" Target="../media/image3.jpe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1.xml"/><Relationship Id="rId1" Type="http://schemas.openxmlformats.org/officeDocument/2006/relationships/themeOverride" Target="../theme/themeOverride141.xml"/><Relationship Id="rId5" Type="http://schemas.openxmlformats.org/officeDocument/2006/relationships/image" Target="../media/image4.png"/><Relationship Id="rId4" Type="http://schemas.openxmlformats.org/officeDocument/2006/relationships/image" Target="../media/image3.jpeg"/></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1.xml"/><Relationship Id="rId1" Type="http://schemas.openxmlformats.org/officeDocument/2006/relationships/themeOverride" Target="../theme/themeOverride142.xml"/><Relationship Id="rId5" Type="http://schemas.openxmlformats.org/officeDocument/2006/relationships/image" Target="../media/image4.png"/><Relationship Id="rId4" Type="http://schemas.openxmlformats.org/officeDocument/2006/relationships/image" Target="../media/image3.jpe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1.xml"/><Relationship Id="rId1" Type="http://schemas.openxmlformats.org/officeDocument/2006/relationships/themeOverride" Target="../theme/themeOverride143.xml"/><Relationship Id="rId5" Type="http://schemas.openxmlformats.org/officeDocument/2006/relationships/image" Target="../media/image4.png"/><Relationship Id="rId4" Type="http://schemas.openxmlformats.org/officeDocument/2006/relationships/image" Target="../media/image3.jpeg"/></Relationships>
</file>

<file path=ppt/slides/_rels/slide14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144.xml"/><Relationship Id="rId7" Type="http://schemas.openxmlformats.org/officeDocument/2006/relationships/image" Target="../media/image60.png"/><Relationship Id="rId2" Type="http://schemas.openxmlformats.org/officeDocument/2006/relationships/slideLayout" Target="../slideLayouts/slideLayout1.xml"/><Relationship Id="rId1" Type="http://schemas.openxmlformats.org/officeDocument/2006/relationships/themeOverride" Target="../theme/themeOverride144.xml"/><Relationship Id="rId6" Type="http://schemas.openxmlformats.org/officeDocument/2006/relationships/image" Target="../media/image59.png"/><Relationship Id="rId5" Type="http://schemas.openxmlformats.org/officeDocument/2006/relationships/image" Target="../media/image4.png"/><Relationship Id="rId4" Type="http://schemas.openxmlformats.org/officeDocument/2006/relationships/image" Target="../media/image3.jpe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1.xml"/><Relationship Id="rId1" Type="http://schemas.openxmlformats.org/officeDocument/2006/relationships/themeOverride" Target="../theme/themeOverride145.xml"/><Relationship Id="rId5" Type="http://schemas.openxmlformats.org/officeDocument/2006/relationships/image" Target="../media/image4.png"/><Relationship Id="rId4" Type="http://schemas.openxmlformats.org/officeDocument/2006/relationships/image" Target="../media/image3.jpe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1.xml"/><Relationship Id="rId1" Type="http://schemas.openxmlformats.org/officeDocument/2006/relationships/themeOverride" Target="../theme/themeOverride146.xml"/><Relationship Id="rId5" Type="http://schemas.openxmlformats.org/officeDocument/2006/relationships/image" Target="../media/image4.png"/><Relationship Id="rId4" Type="http://schemas.openxmlformats.org/officeDocument/2006/relationships/image" Target="../media/image3.jpeg"/></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1.xml"/><Relationship Id="rId1" Type="http://schemas.openxmlformats.org/officeDocument/2006/relationships/themeOverride" Target="../theme/themeOverride147.xml"/><Relationship Id="rId6" Type="http://schemas.openxmlformats.org/officeDocument/2006/relationships/image" Target="../media/image62.png"/><Relationship Id="rId5" Type="http://schemas.openxmlformats.org/officeDocument/2006/relationships/image" Target="../media/image4.png"/><Relationship Id="rId4" Type="http://schemas.openxmlformats.org/officeDocument/2006/relationships/image" Target="../media/image3.jpe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1.xml"/><Relationship Id="rId1" Type="http://schemas.openxmlformats.org/officeDocument/2006/relationships/themeOverride" Target="../theme/themeOverride148.xml"/><Relationship Id="rId6" Type="http://schemas.openxmlformats.org/officeDocument/2006/relationships/image" Target="../media/image63.png"/><Relationship Id="rId5" Type="http://schemas.openxmlformats.org/officeDocument/2006/relationships/image" Target="../media/image4.png"/><Relationship Id="rId4" Type="http://schemas.openxmlformats.org/officeDocument/2006/relationships/image" Target="../media/image3.jpe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1.xml"/><Relationship Id="rId1" Type="http://schemas.openxmlformats.org/officeDocument/2006/relationships/themeOverride" Target="../theme/themeOverride149.xml"/><Relationship Id="rId6" Type="http://schemas.openxmlformats.org/officeDocument/2006/relationships/image" Target="../media/image64.png"/><Relationship Id="rId5" Type="http://schemas.openxmlformats.org/officeDocument/2006/relationships/image" Target="../media/image4.pn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hemeOverride" Target="../theme/themeOverride15.xml"/><Relationship Id="rId5" Type="http://schemas.openxmlformats.org/officeDocument/2006/relationships/image" Target="../media/image4.png"/><Relationship Id="rId4" Type="http://schemas.openxmlformats.org/officeDocument/2006/relationships/image" Target="../media/image3.jpeg"/></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1.xml"/><Relationship Id="rId1" Type="http://schemas.openxmlformats.org/officeDocument/2006/relationships/themeOverride" Target="../theme/themeOverride150.xml"/><Relationship Id="rId6" Type="http://schemas.openxmlformats.org/officeDocument/2006/relationships/image" Target="../media/image65.png"/><Relationship Id="rId5" Type="http://schemas.openxmlformats.org/officeDocument/2006/relationships/image" Target="../media/image4.png"/><Relationship Id="rId4" Type="http://schemas.openxmlformats.org/officeDocument/2006/relationships/image" Target="../media/image3.jpeg"/></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1.xml"/><Relationship Id="rId1" Type="http://schemas.openxmlformats.org/officeDocument/2006/relationships/themeOverride" Target="../theme/themeOverride151.xml"/><Relationship Id="rId5" Type="http://schemas.openxmlformats.org/officeDocument/2006/relationships/image" Target="../media/image4.png"/><Relationship Id="rId4" Type="http://schemas.openxmlformats.org/officeDocument/2006/relationships/image" Target="../media/image3.jpe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1.xml"/><Relationship Id="rId1" Type="http://schemas.openxmlformats.org/officeDocument/2006/relationships/themeOverride" Target="../theme/themeOverride152.xml"/><Relationship Id="rId6" Type="http://schemas.openxmlformats.org/officeDocument/2006/relationships/image" Target="../media/image66.png"/><Relationship Id="rId5" Type="http://schemas.openxmlformats.org/officeDocument/2006/relationships/image" Target="../media/image4.png"/><Relationship Id="rId4" Type="http://schemas.openxmlformats.org/officeDocument/2006/relationships/image" Target="../media/image3.jpeg"/></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3.xml"/><Relationship Id="rId7" Type="http://schemas.openxmlformats.org/officeDocument/2006/relationships/image" Target="../media/image68.png"/><Relationship Id="rId2" Type="http://schemas.openxmlformats.org/officeDocument/2006/relationships/slideLayout" Target="../slideLayouts/slideLayout1.xml"/><Relationship Id="rId1" Type="http://schemas.openxmlformats.org/officeDocument/2006/relationships/themeOverride" Target="../theme/themeOverride153.xml"/><Relationship Id="rId6" Type="http://schemas.openxmlformats.org/officeDocument/2006/relationships/image" Target="../media/image67.png"/><Relationship Id="rId5" Type="http://schemas.openxmlformats.org/officeDocument/2006/relationships/image" Target="../media/image4.png"/><Relationship Id="rId4" Type="http://schemas.openxmlformats.org/officeDocument/2006/relationships/image" Target="../media/image3.jpe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1.xml"/><Relationship Id="rId1" Type="http://schemas.openxmlformats.org/officeDocument/2006/relationships/themeOverride" Target="../theme/themeOverride154.xml"/><Relationship Id="rId6" Type="http://schemas.openxmlformats.org/officeDocument/2006/relationships/image" Target="../media/image69.png"/><Relationship Id="rId5" Type="http://schemas.openxmlformats.org/officeDocument/2006/relationships/image" Target="../media/image4.png"/><Relationship Id="rId4" Type="http://schemas.openxmlformats.org/officeDocument/2006/relationships/image" Target="../media/image3.jpe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1.xml"/><Relationship Id="rId1" Type="http://schemas.openxmlformats.org/officeDocument/2006/relationships/themeOverride" Target="../theme/themeOverride155.xml"/><Relationship Id="rId5" Type="http://schemas.openxmlformats.org/officeDocument/2006/relationships/image" Target="../media/image4.png"/><Relationship Id="rId4" Type="http://schemas.openxmlformats.org/officeDocument/2006/relationships/image" Target="../media/image3.jpe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1.xml"/><Relationship Id="rId1" Type="http://schemas.openxmlformats.org/officeDocument/2006/relationships/themeOverride" Target="../theme/themeOverride156.xml"/><Relationship Id="rId5" Type="http://schemas.openxmlformats.org/officeDocument/2006/relationships/image" Target="../media/image4.png"/><Relationship Id="rId4" Type="http://schemas.openxmlformats.org/officeDocument/2006/relationships/image" Target="../media/image3.jpe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1.xml"/><Relationship Id="rId1" Type="http://schemas.openxmlformats.org/officeDocument/2006/relationships/themeOverride" Target="../theme/themeOverride157.xml"/><Relationship Id="rId5" Type="http://schemas.openxmlformats.org/officeDocument/2006/relationships/image" Target="../media/image4.png"/><Relationship Id="rId4" Type="http://schemas.openxmlformats.org/officeDocument/2006/relationships/image" Target="../media/image3.jpe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1.xml"/><Relationship Id="rId1" Type="http://schemas.openxmlformats.org/officeDocument/2006/relationships/themeOverride" Target="../theme/themeOverride158.xml"/><Relationship Id="rId5" Type="http://schemas.openxmlformats.org/officeDocument/2006/relationships/image" Target="../media/image4.png"/><Relationship Id="rId4" Type="http://schemas.openxmlformats.org/officeDocument/2006/relationships/image" Target="../media/image3.jpe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1.xml"/><Relationship Id="rId1" Type="http://schemas.openxmlformats.org/officeDocument/2006/relationships/themeOverride" Target="../theme/themeOverride159.xml"/><Relationship Id="rId5" Type="http://schemas.openxmlformats.org/officeDocument/2006/relationships/image" Target="../media/image4.png"/><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hemeOverride" Target="../theme/themeOverride16.xml"/><Relationship Id="rId6" Type="http://schemas.openxmlformats.org/officeDocument/2006/relationships/image" Target="../media/image13.jpeg"/><Relationship Id="rId5" Type="http://schemas.openxmlformats.org/officeDocument/2006/relationships/image" Target="../media/image4.png"/><Relationship Id="rId4" Type="http://schemas.openxmlformats.org/officeDocument/2006/relationships/image" Target="../media/image3.jpe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1.xml"/><Relationship Id="rId1" Type="http://schemas.openxmlformats.org/officeDocument/2006/relationships/themeOverride" Target="../theme/themeOverride160.xml"/><Relationship Id="rId6" Type="http://schemas.openxmlformats.org/officeDocument/2006/relationships/image" Target="../media/image70.png"/><Relationship Id="rId5" Type="http://schemas.openxmlformats.org/officeDocument/2006/relationships/image" Target="../media/image4.png"/><Relationship Id="rId4" Type="http://schemas.openxmlformats.org/officeDocument/2006/relationships/image" Target="../media/image3.jpe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1.xml"/><Relationship Id="rId1" Type="http://schemas.openxmlformats.org/officeDocument/2006/relationships/themeOverride" Target="../theme/themeOverride161.xml"/><Relationship Id="rId6" Type="http://schemas.openxmlformats.org/officeDocument/2006/relationships/image" Target="../media/image71.png"/><Relationship Id="rId5" Type="http://schemas.openxmlformats.org/officeDocument/2006/relationships/image" Target="../media/image4.png"/><Relationship Id="rId4" Type="http://schemas.openxmlformats.org/officeDocument/2006/relationships/image" Target="../media/image3.jpe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1.xml"/><Relationship Id="rId1" Type="http://schemas.openxmlformats.org/officeDocument/2006/relationships/themeOverride" Target="../theme/themeOverride162.xml"/><Relationship Id="rId5" Type="http://schemas.openxmlformats.org/officeDocument/2006/relationships/image" Target="../media/image4.png"/><Relationship Id="rId4" Type="http://schemas.openxmlformats.org/officeDocument/2006/relationships/image" Target="../media/image3.jpe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1.xml"/><Relationship Id="rId1" Type="http://schemas.openxmlformats.org/officeDocument/2006/relationships/themeOverride" Target="../theme/themeOverride163.xml"/><Relationship Id="rId6" Type="http://schemas.openxmlformats.org/officeDocument/2006/relationships/image" Target="../media/image72.jpeg"/><Relationship Id="rId5" Type="http://schemas.openxmlformats.org/officeDocument/2006/relationships/image" Target="../media/image4.png"/><Relationship Id="rId4" Type="http://schemas.openxmlformats.org/officeDocument/2006/relationships/image" Target="../media/image3.jpe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1.xml"/><Relationship Id="rId1" Type="http://schemas.openxmlformats.org/officeDocument/2006/relationships/themeOverride" Target="../theme/themeOverride164.xml"/><Relationship Id="rId6" Type="http://schemas.openxmlformats.org/officeDocument/2006/relationships/image" Target="../media/image73.png"/><Relationship Id="rId5" Type="http://schemas.openxmlformats.org/officeDocument/2006/relationships/image" Target="../media/image4.png"/><Relationship Id="rId4" Type="http://schemas.openxmlformats.org/officeDocument/2006/relationships/image" Target="../media/image3.jpe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1.xml"/><Relationship Id="rId1" Type="http://schemas.openxmlformats.org/officeDocument/2006/relationships/themeOverride" Target="../theme/themeOverride165.xml"/><Relationship Id="rId6" Type="http://schemas.openxmlformats.org/officeDocument/2006/relationships/image" Target="../media/image74.png"/><Relationship Id="rId5" Type="http://schemas.openxmlformats.org/officeDocument/2006/relationships/image" Target="../media/image4.png"/><Relationship Id="rId4" Type="http://schemas.openxmlformats.org/officeDocument/2006/relationships/image" Target="../media/image3.jpe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1.xml"/><Relationship Id="rId1" Type="http://schemas.openxmlformats.org/officeDocument/2006/relationships/themeOverride" Target="../theme/themeOverride166.xml"/><Relationship Id="rId5" Type="http://schemas.openxmlformats.org/officeDocument/2006/relationships/image" Target="../media/image4.png"/><Relationship Id="rId4" Type="http://schemas.openxmlformats.org/officeDocument/2006/relationships/image" Target="../media/image3.jpe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1.xml"/><Relationship Id="rId1" Type="http://schemas.openxmlformats.org/officeDocument/2006/relationships/themeOverride" Target="../theme/themeOverride167.xml"/><Relationship Id="rId6" Type="http://schemas.openxmlformats.org/officeDocument/2006/relationships/image" Target="../media/image72.jpeg"/><Relationship Id="rId5" Type="http://schemas.openxmlformats.org/officeDocument/2006/relationships/image" Target="../media/image4.png"/><Relationship Id="rId4" Type="http://schemas.openxmlformats.org/officeDocument/2006/relationships/image" Target="../media/image3.jpeg"/></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1.xml"/><Relationship Id="rId1" Type="http://schemas.openxmlformats.org/officeDocument/2006/relationships/themeOverride" Target="../theme/themeOverride168.xml"/><Relationship Id="rId6" Type="http://schemas.openxmlformats.org/officeDocument/2006/relationships/image" Target="../media/image75.png"/><Relationship Id="rId5" Type="http://schemas.openxmlformats.org/officeDocument/2006/relationships/image" Target="../media/image4.png"/><Relationship Id="rId4" Type="http://schemas.openxmlformats.org/officeDocument/2006/relationships/image" Target="../media/image3.jpeg"/></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1.xml"/><Relationship Id="rId1" Type="http://schemas.openxmlformats.org/officeDocument/2006/relationships/themeOverride" Target="../theme/themeOverride169.xml"/><Relationship Id="rId6" Type="http://schemas.openxmlformats.org/officeDocument/2006/relationships/image" Target="../media/image76.png"/><Relationship Id="rId5" Type="http://schemas.openxmlformats.org/officeDocument/2006/relationships/image" Target="../media/image4.png"/><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hemeOverride" Target="../theme/themeOverride17.xml"/><Relationship Id="rId5" Type="http://schemas.openxmlformats.org/officeDocument/2006/relationships/image" Target="../media/image4.png"/><Relationship Id="rId4" Type="http://schemas.openxmlformats.org/officeDocument/2006/relationships/image" Target="../media/image3.jpe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1.xml"/><Relationship Id="rId1" Type="http://schemas.openxmlformats.org/officeDocument/2006/relationships/themeOverride" Target="../theme/themeOverride170.xml"/><Relationship Id="rId5" Type="http://schemas.openxmlformats.org/officeDocument/2006/relationships/image" Target="../media/image4.png"/><Relationship Id="rId4" Type="http://schemas.openxmlformats.org/officeDocument/2006/relationships/image" Target="../media/image3.jpe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1.xml"/><Relationship Id="rId7"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hemeOverride" Target="../theme/themeOverride171.xml"/><Relationship Id="rId6" Type="http://schemas.openxmlformats.org/officeDocument/2006/relationships/image" Target="../media/image77.png"/><Relationship Id="rId5" Type="http://schemas.openxmlformats.org/officeDocument/2006/relationships/image" Target="../media/image4.png"/><Relationship Id="rId4" Type="http://schemas.openxmlformats.org/officeDocument/2006/relationships/image" Target="../media/image3.jpe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1.xml"/><Relationship Id="rId1" Type="http://schemas.openxmlformats.org/officeDocument/2006/relationships/themeOverride" Target="../theme/themeOverride172.xml"/><Relationship Id="rId6" Type="http://schemas.openxmlformats.org/officeDocument/2006/relationships/image" Target="../media/image79.png"/><Relationship Id="rId5" Type="http://schemas.openxmlformats.org/officeDocument/2006/relationships/image" Target="../media/image4.png"/><Relationship Id="rId4" Type="http://schemas.openxmlformats.org/officeDocument/2006/relationships/image" Target="../media/image3.jpe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1.xml"/><Relationship Id="rId1" Type="http://schemas.openxmlformats.org/officeDocument/2006/relationships/themeOverride" Target="../theme/themeOverride173.xml"/><Relationship Id="rId6" Type="http://schemas.openxmlformats.org/officeDocument/2006/relationships/image" Target="../media/image80.png"/><Relationship Id="rId5" Type="http://schemas.openxmlformats.org/officeDocument/2006/relationships/image" Target="../media/image4.png"/><Relationship Id="rId4" Type="http://schemas.openxmlformats.org/officeDocument/2006/relationships/image" Target="../media/image3.jpe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1.xml"/><Relationship Id="rId1" Type="http://schemas.openxmlformats.org/officeDocument/2006/relationships/themeOverride" Target="../theme/themeOverride174.xml"/><Relationship Id="rId5" Type="http://schemas.openxmlformats.org/officeDocument/2006/relationships/image" Target="../media/image4.png"/><Relationship Id="rId4" Type="http://schemas.openxmlformats.org/officeDocument/2006/relationships/image" Target="../media/image3.jpe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1.xml"/><Relationship Id="rId1" Type="http://schemas.openxmlformats.org/officeDocument/2006/relationships/themeOverride" Target="../theme/themeOverride175.xml"/><Relationship Id="rId6" Type="http://schemas.openxmlformats.org/officeDocument/2006/relationships/image" Target="../media/image81.png"/><Relationship Id="rId5" Type="http://schemas.openxmlformats.org/officeDocument/2006/relationships/image" Target="../media/image4.png"/><Relationship Id="rId4" Type="http://schemas.openxmlformats.org/officeDocument/2006/relationships/image" Target="../media/image3.jpe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1.xml"/><Relationship Id="rId1" Type="http://schemas.openxmlformats.org/officeDocument/2006/relationships/themeOverride" Target="../theme/themeOverride176.xml"/><Relationship Id="rId5" Type="http://schemas.openxmlformats.org/officeDocument/2006/relationships/image" Target="../media/image4.png"/><Relationship Id="rId4" Type="http://schemas.openxmlformats.org/officeDocument/2006/relationships/image" Target="../media/image3.jpe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1.xml"/><Relationship Id="rId1" Type="http://schemas.openxmlformats.org/officeDocument/2006/relationships/themeOverride" Target="../theme/themeOverride177.xml"/><Relationship Id="rId5" Type="http://schemas.openxmlformats.org/officeDocument/2006/relationships/image" Target="../media/image4.png"/><Relationship Id="rId4" Type="http://schemas.openxmlformats.org/officeDocument/2006/relationships/image" Target="../media/image3.jpeg"/></Relationships>
</file>

<file path=ppt/slides/_rels/slide17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78.xml"/><Relationship Id="rId7" Type="http://schemas.openxmlformats.org/officeDocument/2006/relationships/image" Target="../media/image83.png"/><Relationship Id="rId2" Type="http://schemas.openxmlformats.org/officeDocument/2006/relationships/slideLayout" Target="../slideLayouts/slideLayout1.xml"/><Relationship Id="rId1" Type="http://schemas.openxmlformats.org/officeDocument/2006/relationships/themeOverride" Target="../theme/themeOverride178.xml"/><Relationship Id="rId6" Type="http://schemas.openxmlformats.org/officeDocument/2006/relationships/image" Target="../media/image82.png"/><Relationship Id="rId5" Type="http://schemas.openxmlformats.org/officeDocument/2006/relationships/image" Target="../media/image4.png"/><Relationship Id="rId4" Type="http://schemas.openxmlformats.org/officeDocument/2006/relationships/image" Target="../media/image3.jpe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1.xml"/><Relationship Id="rId1" Type="http://schemas.openxmlformats.org/officeDocument/2006/relationships/themeOverride" Target="../theme/themeOverride179.xml"/><Relationship Id="rId5" Type="http://schemas.openxmlformats.org/officeDocument/2006/relationships/image" Target="../media/image4.png"/><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hemeOverride" Target="../theme/themeOverride18.xml"/><Relationship Id="rId5" Type="http://schemas.openxmlformats.org/officeDocument/2006/relationships/image" Target="../media/image4.png"/><Relationship Id="rId4" Type="http://schemas.openxmlformats.org/officeDocument/2006/relationships/image" Target="../media/image3.jpeg"/></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1.xml"/><Relationship Id="rId1" Type="http://schemas.openxmlformats.org/officeDocument/2006/relationships/themeOverride" Target="../theme/themeOverride180.xml"/><Relationship Id="rId5" Type="http://schemas.openxmlformats.org/officeDocument/2006/relationships/image" Target="../media/image4.png"/><Relationship Id="rId4" Type="http://schemas.openxmlformats.org/officeDocument/2006/relationships/image" Target="../media/image3.jpe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1.xml"/><Relationship Id="rId1" Type="http://schemas.openxmlformats.org/officeDocument/2006/relationships/themeOverride" Target="../theme/themeOverride181.xml"/><Relationship Id="rId6" Type="http://schemas.openxmlformats.org/officeDocument/2006/relationships/image" Target="../media/image84.png"/><Relationship Id="rId5" Type="http://schemas.openxmlformats.org/officeDocument/2006/relationships/image" Target="../media/image4.png"/><Relationship Id="rId4" Type="http://schemas.openxmlformats.org/officeDocument/2006/relationships/image" Target="../media/image3.jpe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82.xml"/><Relationship Id="rId7" Type="http://schemas.openxmlformats.org/officeDocument/2006/relationships/image" Target="../media/image86.png"/><Relationship Id="rId2" Type="http://schemas.openxmlformats.org/officeDocument/2006/relationships/slideLayout" Target="../slideLayouts/slideLayout1.xml"/><Relationship Id="rId1" Type="http://schemas.openxmlformats.org/officeDocument/2006/relationships/themeOverride" Target="../theme/themeOverride182.xml"/><Relationship Id="rId6" Type="http://schemas.openxmlformats.org/officeDocument/2006/relationships/image" Target="../media/image85.png"/><Relationship Id="rId5" Type="http://schemas.openxmlformats.org/officeDocument/2006/relationships/image" Target="../media/image4.png"/><Relationship Id="rId4" Type="http://schemas.openxmlformats.org/officeDocument/2006/relationships/image" Target="../media/image3.jpeg"/></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1.xml"/><Relationship Id="rId1" Type="http://schemas.openxmlformats.org/officeDocument/2006/relationships/themeOverride" Target="../theme/themeOverride183.xml"/><Relationship Id="rId6" Type="http://schemas.openxmlformats.org/officeDocument/2006/relationships/image" Target="../media/image87.png"/><Relationship Id="rId5" Type="http://schemas.openxmlformats.org/officeDocument/2006/relationships/image" Target="../media/image4.png"/><Relationship Id="rId4" Type="http://schemas.openxmlformats.org/officeDocument/2006/relationships/image" Target="../media/image3.jpeg"/></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84.xml"/><Relationship Id="rId7" Type="http://schemas.openxmlformats.org/officeDocument/2006/relationships/image" Target="../media/image89.jpeg"/><Relationship Id="rId2" Type="http://schemas.openxmlformats.org/officeDocument/2006/relationships/slideLayout" Target="../slideLayouts/slideLayout1.xml"/><Relationship Id="rId1" Type="http://schemas.openxmlformats.org/officeDocument/2006/relationships/themeOverride" Target="../theme/themeOverride184.xml"/><Relationship Id="rId6" Type="http://schemas.openxmlformats.org/officeDocument/2006/relationships/image" Target="../media/image88.png"/><Relationship Id="rId5" Type="http://schemas.openxmlformats.org/officeDocument/2006/relationships/image" Target="../media/image4.png"/><Relationship Id="rId4" Type="http://schemas.openxmlformats.org/officeDocument/2006/relationships/image" Target="../media/image3.jpeg"/></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1.xml"/><Relationship Id="rId1" Type="http://schemas.openxmlformats.org/officeDocument/2006/relationships/themeOverride" Target="../theme/themeOverride185.xml"/><Relationship Id="rId6" Type="http://schemas.openxmlformats.org/officeDocument/2006/relationships/image" Target="../media/image90.png"/><Relationship Id="rId5" Type="http://schemas.openxmlformats.org/officeDocument/2006/relationships/image" Target="../media/image4.png"/><Relationship Id="rId4" Type="http://schemas.openxmlformats.org/officeDocument/2006/relationships/image" Target="../media/image3.jpeg"/></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1.xml"/><Relationship Id="rId1" Type="http://schemas.openxmlformats.org/officeDocument/2006/relationships/themeOverride" Target="../theme/themeOverride186.xml"/><Relationship Id="rId6" Type="http://schemas.openxmlformats.org/officeDocument/2006/relationships/image" Target="../media/image91.gif"/><Relationship Id="rId5" Type="http://schemas.openxmlformats.org/officeDocument/2006/relationships/image" Target="../media/image4.png"/><Relationship Id="rId4" Type="http://schemas.openxmlformats.org/officeDocument/2006/relationships/image" Target="../media/image3.jpeg"/></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1.xml"/><Relationship Id="rId1" Type="http://schemas.openxmlformats.org/officeDocument/2006/relationships/themeOverride" Target="../theme/themeOverride187.xml"/><Relationship Id="rId5" Type="http://schemas.openxmlformats.org/officeDocument/2006/relationships/image" Target="../media/image4.png"/><Relationship Id="rId4" Type="http://schemas.openxmlformats.org/officeDocument/2006/relationships/image" Target="../media/image3.jpe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1.xml"/><Relationship Id="rId1" Type="http://schemas.openxmlformats.org/officeDocument/2006/relationships/themeOverride" Target="../theme/themeOverride188.xml"/><Relationship Id="rId6" Type="http://schemas.openxmlformats.org/officeDocument/2006/relationships/image" Target="../media/image92.png"/><Relationship Id="rId5" Type="http://schemas.openxmlformats.org/officeDocument/2006/relationships/image" Target="../media/image4.png"/><Relationship Id="rId4" Type="http://schemas.openxmlformats.org/officeDocument/2006/relationships/image" Target="../media/image3.jpe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1.xml"/><Relationship Id="rId1" Type="http://schemas.openxmlformats.org/officeDocument/2006/relationships/themeOverride" Target="../theme/themeOverride189.xml"/><Relationship Id="rId5" Type="http://schemas.openxmlformats.org/officeDocument/2006/relationships/image" Target="../media/image4.png"/><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hemeOverride" Target="../theme/themeOverride19.xml"/><Relationship Id="rId5" Type="http://schemas.openxmlformats.org/officeDocument/2006/relationships/image" Target="../media/image4.png"/><Relationship Id="rId4" Type="http://schemas.openxmlformats.org/officeDocument/2006/relationships/image" Target="../media/image3.jpeg"/></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1.xml"/><Relationship Id="rId1" Type="http://schemas.openxmlformats.org/officeDocument/2006/relationships/themeOverride" Target="../theme/themeOverride190.xml"/><Relationship Id="rId5" Type="http://schemas.openxmlformats.org/officeDocument/2006/relationships/image" Target="../media/image4.png"/><Relationship Id="rId4" Type="http://schemas.openxmlformats.org/officeDocument/2006/relationships/image" Target="../media/image3.jpe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1.xml"/><Relationship Id="rId1" Type="http://schemas.openxmlformats.org/officeDocument/2006/relationships/themeOverride" Target="../theme/themeOverride191.xml"/><Relationship Id="rId5" Type="http://schemas.openxmlformats.org/officeDocument/2006/relationships/image" Target="../media/image4.png"/><Relationship Id="rId4" Type="http://schemas.openxmlformats.org/officeDocument/2006/relationships/image" Target="../media/image3.jpeg"/></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1.xml"/><Relationship Id="rId1" Type="http://schemas.openxmlformats.org/officeDocument/2006/relationships/themeOverride" Target="../theme/themeOverride192.xml"/><Relationship Id="rId5" Type="http://schemas.openxmlformats.org/officeDocument/2006/relationships/image" Target="../media/image4.png"/><Relationship Id="rId4" Type="http://schemas.openxmlformats.org/officeDocument/2006/relationships/image" Target="../media/image3.jpeg"/></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1.xml"/><Relationship Id="rId1" Type="http://schemas.openxmlformats.org/officeDocument/2006/relationships/themeOverride" Target="../theme/themeOverride193.xml"/><Relationship Id="rId5" Type="http://schemas.openxmlformats.org/officeDocument/2006/relationships/image" Target="../media/image4.png"/><Relationship Id="rId4" Type="http://schemas.openxmlformats.org/officeDocument/2006/relationships/image" Target="../media/image3.jpeg"/></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1.xml"/><Relationship Id="rId1" Type="http://schemas.openxmlformats.org/officeDocument/2006/relationships/themeOverride" Target="../theme/themeOverride194.xml"/><Relationship Id="rId5" Type="http://schemas.openxmlformats.org/officeDocument/2006/relationships/image" Target="../media/image4.png"/><Relationship Id="rId4" Type="http://schemas.openxmlformats.org/officeDocument/2006/relationships/image" Target="../media/image3.jpeg"/></Relationships>
</file>

<file path=ppt/slides/_rels/slide19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notesSlide" Target="../notesSlides/notesSlide195.xml"/><Relationship Id="rId7" Type="http://schemas.microsoft.com/office/2007/relationships/hdphoto" Target="../media/hdphoto2.wdp"/><Relationship Id="rId2" Type="http://schemas.openxmlformats.org/officeDocument/2006/relationships/slideLayout" Target="../slideLayouts/slideLayout1.xml"/><Relationship Id="rId1" Type="http://schemas.openxmlformats.org/officeDocument/2006/relationships/themeOverride" Target="../theme/themeOverride195.xml"/><Relationship Id="rId6" Type="http://schemas.openxmlformats.org/officeDocument/2006/relationships/image" Target="../media/image93.png"/><Relationship Id="rId5" Type="http://schemas.openxmlformats.org/officeDocument/2006/relationships/image" Target="../media/image4.png"/><Relationship Id="rId4" Type="http://schemas.openxmlformats.org/officeDocument/2006/relationships/image" Target="../media/image3.jpe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1.xml"/><Relationship Id="rId1" Type="http://schemas.openxmlformats.org/officeDocument/2006/relationships/themeOverride" Target="../theme/themeOverride196.xml"/><Relationship Id="rId5" Type="http://schemas.openxmlformats.org/officeDocument/2006/relationships/image" Target="../media/image4.png"/><Relationship Id="rId4" Type="http://schemas.openxmlformats.org/officeDocument/2006/relationships/image" Target="../media/image3.jpeg"/></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1.xml"/><Relationship Id="rId1" Type="http://schemas.openxmlformats.org/officeDocument/2006/relationships/themeOverride" Target="../theme/themeOverride197.xml"/><Relationship Id="rId6" Type="http://schemas.openxmlformats.org/officeDocument/2006/relationships/image" Target="../media/image95.png"/><Relationship Id="rId5" Type="http://schemas.openxmlformats.org/officeDocument/2006/relationships/image" Target="../media/image4.png"/><Relationship Id="rId4" Type="http://schemas.openxmlformats.org/officeDocument/2006/relationships/image" Target="../media/image3.jpeg"/></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1.xml"/><Relationship Id="rId1" Type="http://schemas.openxmlformats.org/officeDocument/2006/relationships/themeOverride" Target="../theme/themeOverride198.xml"/><Relationship Id="rId5" Type="http://schemas.openxmlformats.org/officeDocument/2006/relationships/image" Target="../media/image4.png"/><Relationship Id="rId4" Type="http://schemas.openxmlformats.org/officeDocument/2006/relationships/image" Target="../media/image3.jpeg"/></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1.xml"/><Relationship Id="rId1" Type="http://schemas.openxmlformats.org/officeDocument/2006/relationships/themeOverride" Target="../theme/themeOverride199.xml"/><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hemeOverride" Target="../theme/themeOverride20.xml"/><Relationship Id="rId5" Type="http://schemas.openxmlformats.org/officeDocument/2006/relationships/image" Target="../media/image4.png"/><Relationship Id="rId4" Type="http://schemas.openxmlformats.org/officeDocument/2006/relationships/image" Target="../media/image3.jpeg"/></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1.xml"/><Relationship Id="rId1" Type="http://schemas.openxmlformats.org/officeDocument/2006/relationships/themeOverride" Target="../theme/themeOverride200.xml"/><Relationship Id="rId5" Type="http://schemas.openxmlformats.org/officeDocument/2006/relationships/image" Target="../media/image4.png"/><Relationship Id="rId4" Type="http://schemas.openxmlformats.org/officeDocument/2006/relationships/image" Target="../media/image3.jpeg"/></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1.xml"/><Relationship Id="rId1" Type="http://schemas.openxmlformats.org/officeDocument/2006/relationships/themeOverride" Target="../theme/themeOverride201.xml"/><Relationship Id="rId6" Type="http://schemas.openxmlformats.org/officeDocument/2006/relationships/image" Target="../media/image96.png"/><Relationship Id="rId5" Type="http://schemas.openxmlformats.org/officeDocument/2006/relationships/image" Target="../media/image4.png"/><Relationship Id="rId4" Type="http://schemas.openxmlformats.org/officeDocument/2006/relationships/image" Target="../media/image3.jpeg"/></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1.xml"/><Relationship Id="rId1" Type="http://schemas.openxmlformats.org/officeDocument/2006/relationships/themeOverride" Target="../theme/themeOverride202.xml"/><Relationship Id="rId5" Type="http://schemas.openxmlformats.org/officeDocument/2006/relationships/image" Target="../media/image4.png"/><Relationship Id="rId4" Type="http://schemas.openxmlformats.org/officeDocument/2006/relationships/image" Target="../media/image3.jpe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203.xml"/><Relationship Id="rId7" Type="http://schemas.openxmlformats.org/officeDocument/2006/relationships/image" Target="../media/image97.png"/><Relationship Id="rId2" Type="http://schemas.openxmlformats.org/officeDocument/2006/relationships/slideLayout" Target="../slideLayouts/slideLayout1.xml"/><Relationship Id="rId1" Type="http://schemas.openxmlformats.org/officeDocument/2006/relationships/themeOverride" Target="../theme/themeOverride203.xml"/><Relationship Id="rId6" Type="http://schemas.openxmlformats.org/officeDocument/2006/relationships/hyperlink" Target="http://www.mirovideoconverter.com/" TargetMode="External"/><Relationship Id="rId5" Type="http://schemas.openxmlformats.org/officeDocument/2006/relationships/image" Target="../media/image4.png"/><Relationship Id="rId4" Type="http://schemas.openxmlformats.org/officeDocument/2006/relationships/image" Target="../media/image3.jpeg"/></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1.xml"/><Relationship Id="rId1" Type="http://schemas.openxmlformats.org/officeDocument/2006/relationships/themeOverride" Target="../theme/themeOverride204.xml"/><Relationship Id="rId5" Type="http://schemas.openxmlformats.org/officeDocument/2006/relationships/image" Target="../media/image4.png"/><Relationship Id="rId4" Type="http://schemas.openxmlformats.org/officeDocument/2006/relationships/image" Target="../media/image3.jpeg"/></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1.xml"/><Relationship Id="rId1" Type="http://schemas.openxmlformats.org/officeDocument/2006/relationships/themeOverride" Target="../theme/themeOverride205.xml"/><Relationship Id="rId6" Type="http://schemas.openxmlformats.org/officeDocument/2006/relationships/image" Target="../media/image98.png"/><Relationship Id="rId5" Type="http://schemas.openxmlformats.org/officeDocument/2006/relationships/image" Target="../media/image4.png"/><Relationship Id="rId4" Type="http://schemas.openxmlformats.org/officeDocument/2006/relationships/image" Target="../media/image3.jpeg"/></Relationships>
</file>

<file path=ppt/slides/_rels/slide20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206.xml"/><Relationship Id="rId7" Type="http://schemas.openxmlformats.org/officeDocument/2006/relationships/image" Target="../media/image83.png"/><Relationship Id="rId2" Type="http://schemas.openxmlformats.org/officeDocument/2006/relationships/slideLayout" Target="../slideLayouts/slideLayout1.xml"/><Relationship Id="rId1" Type="http://schemas.openxmlformats.org/officeDocument/2006/relationships/themeOverride" Target="../theme/themeOverride206.xml"/><Relationship Id="rId6" Type="http://schemas.openxmlformats.org/officeDocument/2006/relationships/hyperlink" Target="http://www.jplayer.org/HTML5.Audio.Support/" TargetMode="External"/><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99.png"/></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207.xml"/><Relationship Id="rId7"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hemeOverride" Target="../theme/themeOverride207.xml"/><Relationship Id="rId6" Type="http://schemas.openxmlformats.org/officeDocument/2006/relationships/image" Target="../media/image100.png"/><Relationship Id="rId5" Type="http://schemas.openxmlformats.org/officeDocument/2006/relationships/image" Target="../media/image4.png"/><Relationship Id="rId4" Type="http://schemas.openxmlformats.org/officeDocument/2006/relationships/image" Target="../media/image3.jpe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1.xml"/><Relationship Id="rId1" Type="http://schemas.openxmlformats.org/officeDocument/2006/relationships/themeOverride" Target="../theme/themeOverride208.xml"/><Relationship Id="rId6" Type="http://schemas.openxmlformats.org/officeDocument/2006/relationships/image" Target="../media/image102.png"/><Relationship Id="rId5" Type="http://schemas.openxmlformats.org/officeDocument/2006/relationships/image" Target="../media/image4.png"/><Relationship Id="rId4" Type="http://schemas.openxmlformats.org/officeDocument/2006/relationships/image" Target="../media/image3.jpeg"/></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1.xml"/><Relationship Id="rId1" Type="http://schemas.openxmlformats.org/officeDocument/2006/relationships/themeOverride" Target="../theme/themeOverride209.xml"/><Relationship Id="rId5" Type="http://schemas.openxmlformats.org/officeDocument/2006/relationships/image" Target="../media/image4.pn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hemeOverride" Target="../theme/themeOverride21.xml"/><Relationship Id="rId5" Type="http://schemas.openxmlformats.org/officeDocument/2006/relationships/image" Target="../media/image4.png"/><Relationship Id="rId4" Type="http://schemas.openxmlformats.org/officeDocument/2006/relationships/image" Target="../media/image3.jpeg"/></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1.xml"/><Relationship Id="rId1" Type="http://schemas.openxmlformats.org/officeDocument/2006/relationships/themeOverride" Target="../theme/themeOverride210.xml"/><Relationship Id="rId5" Type="http://schemas.openxmlformats.org/officeDocument/2006/relationships/image" Target="../media/image4.png"/><Relationship Id="rId4" Type="http://schemas.openxmlformats.org/officeDocument/2006/relationships/image" Target="../media/image3.jpeg"/></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1.xml"/><Relationship Id="rId1" Type="http://schemas.openxmlformats.org/officeDocument/2006/relationships/themeOverride" Target="../theme/themeOverride211.xml"/><Relationship Id="rId5" Type="http://schemas.openxmlformats.org/officeDocument/2006/relationships/image" Target="../media/image4.png"/><Relationship Id="rId4" Type="http://schemas.openxmlformats.org/officeDocument/2006/relationships/image" Target="../media/image3.jpeg"/></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1.xml"/><Relationship Id="rId1" Type="http://schemas.openxmlformats.org/officeDocument/2006/relationships/themeOverride" Target="../theme/themeOverride212.xml"/><Relationship Id="rId5" Type="http://schemas.openxmlformats.org/officeDocument/2006/relationships/image" Target="../media/image4.png"/><Relationship Id="rId4" Type="http://schemas.openxmlformats.org/officeDocument/2006/relationships/image" Target="../media/image3.jpeg"/></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1.xml"/><Relationship Id="rId1" Type="http://schemas.openxmlformats.org/officeDocument/2006/relationships/themeOverride" Target="../theme/themeOverride213.xml"/><Relationship Id="rId5" Type="http://schemas.openxmlformats.org/officeDocument/2006/relationships/image" Target="../media/image4.png"/><Relationship Id="rId4" Type="http://schemas.openxmlformats.org/officeDocument/2006/relationships/image" Target="../media/image3.jpeg"/></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1.xml"/><Relationship Id="rId1" Type="http://schemas.openxmlformats.org/officeDocument/2006/relationships/themeOverride" Target="../theme/themeOverride214.xml"/><Relationship Id="rId5" Type="http://schemas.openxmlformats.org/officeDocument/2006/relationships/image" Target="../media/image4.png"/><Relationship Id="rId4" Type="http://schemas.openxmlformats.org/officeDocument/2006/relationships/image" Target="../media/image3.jpeg"/></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1.xml"/><Relationship Id="rId1" Type="http://schemas.openxmlformats.org/officeDocument/2006/relationships/themeOverride" Target="../theme/themeOverride215.xml"/><Relationship Id="rId5" Type="http://schemas.openxmlformats.org/officeDocument/2006/relationships/image" Target="../media/image4.png"/><Relationship Id="rId4" Type="http://schemas.openxmlformats.org/officeDocument/2006/relationships/image" Target="../media/image3.jpeg"/></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1.xml"/><Relationship Id="rId1" Type="http://schemas.openxmlformats.org/officeDocument/2006/relationships/themeOverride" Target="../theme/themeOverride216.xml"/><Relationship Id="rId5" Type="http://schemas.openxmlformats.org/officeDocument/2006/relationships/image" Target="../media/image4.png"/><Relationship Id="rId4" Type="http://schemas.openxmlformats.org/officeDocument/2006/relationships/image" Target="../media/image3.jpeg"/></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1.xml"/><Relationship Id="rId1" Type="http://schemas.openxmlformats.org/officeDocument/2006/relationships/themeOverride" Target="../theme/themeOverride217.xml"/><Relationship Id="rId5" Type="http://schemas.openxmlformats.org/officeDocument/2006/relationships/image" Target="../media/image4.png"/><Relationship Id="rId4" Type="http://schemas.openxmlformats.org/officeDocument/2006/relationships/image" Target="../media/image3.jpeg"/></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1.xml"/><Relationship Id="rId1" Type="http://schemas.openxmlformats.org/officeDocument/2006/relationships/themeOverride" Target="../theme/themeOverride218.xml"/><Relationship Id="rId5" Type="http://schemas.openxmlformats.org/officeDocument/2006/relationships/image" Target="../media/image4.png"/><Relationship Id="rId4" Type="http://schemas.openxmlformats.org/officeDocument/2006/relationships/image" Target="../media/image3.jpeg"/></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1.xml"/><Relationship Id="rId1" Type="http://schemas.openxmlformats.org/officeDocument/2006/relationships/themeOverride" Target="../theme/themeOverride219.xml"/><Relationship Id="rId5" Type="http://schemas.openxmlformats.org/officeDocument/2006/relationships/image" Target="../media/image4.png"/><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hemeOverride" Target="../theme/themeOverride22.xml"/><Relationship Id="rId5" Type="http://schemas.openxmlformats.org/officeDocument/2006/relationships/image" Target="../media/image4.png"/><Relationship Id="rId4" Type="http://schemas.openxmlformats.org/officeDocument/2006/relationships/image" Target="../media/image3.jpeg"/></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1.xml"/><Relationship Id="rId1" Type="http://schemas.openxmlformats.org/officeDocument/2006/relationships/themeOverride" Target="../theme/themeOverride220.xml"/><Relationship Id="rId5" Type="http://schemas.openxmlformats.org/officeDocument/2006/relationships/image" Target="../media/image4.png"/><Relationship Id="rId4" Type="http://schemas.openxmlformats.org/officeDocument/2006/relationships/image" Target="../media/image3.jpeg"/></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1.xml"/><Relationship Id="rId1" Type="http://schemas.openxmlformats.org/officeDocument/2006/relationships/themeOverride" Target="../theme/themeOverride221.xml"/><Relationship Id="rId6" Type="http://schemas.openxmlformats.org/officeDocument/2006/relationships/image" Target="../media/image103.png"/><Relationship Id="rId5" Type="http://schemas.openxmlformats.org/officeDocument/2006/relationships/image" Target="../media/image4.png"/><Relationship Id="rId4" Type="http://schemas.openxmlformats.org/officeDocument/2006/relationships/image" Target="../media/image3.jpeg"/></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1.xml"/><Relationship Id="rId1" Type="http://schemas.openxmlformats.org/officeDocument/2006/relationships/themeOverride" Target="../theme/themeOverride222.xml"/><Relationship Id="rId5" Type="http://schemas.openxmlformats.org/officeDocument/2006/relationships/image" Target="../media/image4.png"/><Relationship Id="rId4" Type="http://schemas.openxmlformats.org/officeDocument/2006/relationships/image" Target="../media/image3.jpeg"/></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1.xml"/><Relationship Id="rId1" Type="http://schemas.openxmlformats.org/officeDocument/2006/relationships/themeOverride" Target="../theme/themeOverride223.xml"/><Relationship Id="rId5" Type="http://schemas.openxmlformats.org/officeDocument/2006/relationships/image" Target="../media/image4.png"/><Relationship Id="rId4" Type="http://schemas.openxmlformats.org/officeDocument/2006/relationships/image" Target="../media/image3.jpeg"/></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1.xml"/><Relationship Id="rId1" Type="http://schemas.openxmlformats.org/officeDocument/2006/relationships/themeOverride" Target="../theme/themeOverride224.xml"/><Relationship Id="rId6" Type="http://schemas.openxmlformats.org/officeDocument/2006/relationships/image" Target="../media/image104.png"/><Relationship Id="rId5" Type="http://schemas.openxmlformats.org/officeDocument/2006/relationships/image" Target="../media/image4.png"/><Relationship Id="rId4" Type="http://schemas.openxmlformats.org/officeDocument/2006/relationships/image" Target="../media/image3.jpeg"/></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1.xml"/><Relationship Id="rId1" Type="http://schemas.openxmlformats.org/officeDocument/2006/relationships/themeOverride" Target="../theme/themeOverride225.xml"/><Relationship Id="rId6" Type="http://schemas.openxmlformats.org/officeDocument/2006/relationships/image" Target="../media/image105.png"/><Relationship Id="rId5" Type="http://schemas.openxmlformats.org/officeDocument/2006/relationships/image" Target="../media/image4.png"/><Relationship Id="rId4" Type="http://schemas.openxmlformats.org/officeDocument/2006/relationships/image" Target="../media/image3.jpeg"/></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1.xml"/><Relationship Id="rId1" Type="http://schemas.openxmlformats.org/officeDocument/2006/relationships/themeOverride" Target="../theme/themeOverride226.xml"/><Relationship Id="rId5" Type="http://schemas.openxmlformats.org/officeDocument/2006/relationships/image" Target="../media/image4.png"/><Relationship Id="rId4" Type="http://schemas.openxmlformats.org/officeDocument/2006/relationships/image" Target="../media/image3.jpeg"/></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1.xml"/><Relationship Id="rId1" Type="http://schemas.openxmlformats.org/officeDocument/2006/relationships/themeOverride" Target="../theme/themeOverride227.xml"/><Relationship Id="rId5" Type="http://schemas.openxmlformats.org/officeDocument/2006/relationships/image" Target="../media/image4.png"/><Relationship Id="rId4" Type="http://schemas.openxmlformats.org/officeDocument/2006/relationships/image" Target="../media/image3.jpeg"/></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1.xml"/><Relationship Id="rId1" Type="http://schemas.openxmlformats.org/officeDocument/2006/relationships/themeOverride" Target="../theme/themeOverride228.xml"/><Relationship Id="rId5" Type="http://schemas.openxmlformats.org/officeDocument/2006/relationships/image" Target="../media/image4.png"/><Relationship Id="rId4" Type="http://schemas.openxmlformats.org/officeDocument/2006/relationships/image" Target="../media/image3.jpeg"/></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1.xml"/><Relationship Id="rId1" Type="http://schemas.openxmlformats.org/officeDocument/2006/relationships/themeOverride" Target="../theme/themeOverride229.xml"/><Relationship Id="rId6" Type="http://schemas.openxmlformats.org/officeDocument/2006/relationships/image" Target="../media/image106.jpeg"/><Relationship Id="rId5" Type="http://schemas.openxmlformats.org/officeDocument/2006/relationships/image" Target="../media/image4.png"/><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hemeOverride" Target="../theme/themeOverride23.xml"/><Relationship Id="rId5" Type="http://schemas.openxmlformats.org/officeDocument/2006/relationships/image" Target="../media/image4.png"/><Relationship Id="rId4" Type="http://schemas.openxmlformats.org/officeDocument/2006/relationships/image" Target="../media/image3.jpeg"/></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1.xml"/><Relationship Id="rId1" Type="http://schemas.openxmlformats.org/officeDocument/2006/relationships/themeOverride" Target="../theme/themeOverride230.xml"/><Relationship Id="rId5" Type="http://schemas.openxmlformats.org/officeDocument/2006/relationships/image" Target="../media/image4.png"/><Relationship Id="rId4" Type="http://schemas.openxmlformats.org/officeDocument/2006/relationships/image" Target="../media/image3.jpeg"/></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231.xml"/><Relationship Id="rId2" Type="http://schemas.openxmlformats.org/officeDocument/2006/relationships/slideLayout" Target="../slideLayouts/slideLayout1.xml"/><Relationship Id="rId1" Type="http://schemas.openxmlformats.org/officeDocument/2006/relationships/themeOverride" Target="../theme/themeOverride231.xml"/><Relationship Id="rId5" Type="http://schemas.openxmlformats.org/officeDocument/2006/relationships/image" Target="../media/image4.png"/><Relationship Id="rId4" Type="http://schemas.openxmlformats.org/officeDocument/2006/relationships/image" Target="../media/image3.jpeg"/></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1.xml"/><Relationship Id="rId1" Type="http://schemas.openxmlformats.org/officeDocument/2006/relationships/themeOverride" Target="../theme/themeOverride232.xml"/><Relationship Id="rId5" Type="http://schemas.openxmlformats.org/officeDocument/2006/relationships/image" Target="../media/image4.png"/><Relationship Id="rId4" Type="http://schemas.openxmlformats.org/officeDocument/2006/relationships/image" Target="../media/image3.jpeg"/></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1.xml"/><Relationship Id="rId1" Type="http://schemas.openxmlformats.org/officeDocument/2006/relationships/themeOverride" Target="../theme/themeOverride233.xml"/><Relationship Id="rId5" Type="http://schemas.openxmlformats.org/officeDocument/2006/relationships/image" Target="../media/image4.png"/><Relationship Id="rId4" Type="http://schemas.openxmlformats.org/officeDocument/2006/relationships/image" Target="../media/image3.jpeg"/></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234.xml"/><Relationship Id="rId2" Type="http://schemas.openxmlformats.org/officeDocument/2006/relationships/slideLayout" Target="../slideLayouts/slideLayout1.xml"/><Relationship Id="rId1" Type="http://schemas.openxmlformats.org/officeDocument/2006/relationships/themeOverride" Target="../theme/themeOverride234.xml"/><Relationship Id="rId5" Type="http://schemas.openxmlformats.org/officeDocument/2006/relationships/image" Target="../media/image4.png"/><Relationship Id="rId4" Type="http://schemas.openxmlformats.org/officeDocument/2006/relationships/image" Target="../media/image3.jpeg"/></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1.xml"/><Relationship Id="rId1" Type="http://schemas.openxmlformats.org/officeDocument/2006/relationships/themeOverride" Target="../theme/themeOverride235.xml"/><Relationship Id="rId6" Type="http://schemas.openxmlformats.org/officeDocument/2006/relationships/image" Target="../media/image107.png"/><Relationship Id="rId5" Type="http://schemas.openxmlformats.org/officeDocument/2006/relationships/image" Target="../media/image4.png"/><Relationship Id="rId4" Type="http://schemas.openxmlformats.org/officeDocument/2006/relationships/image" Target="../media/image3.jpeg"/></Relationships>
</file>

<file path=ppt/slides/_rels/slide236.xml.rels><?xml version="1.0" encoding="UTF-8" standalone="yes"?>
<Relationships xmlns="http://schemas.openxmlformats.org/package/2006/relationships"><Relationship Id="rId8" Type="http://schemas.openxmlformats.org/officeDocument/2006/relationships/hyperlink" Target="http://timeweb.ru/services/hosting/?i=2425&amp;a=0006" TargetMode="External"/><Relationship Id="rId13" Type="http://schemas.openxmlformats.org/officeDocument/2006/relationships/hyperlink" Target="http://hostingsaitov.ru/fox-laboratory" TargetMode="External"/><Relationship Id="rId18" Type="http://schemas.openxmlformats.org/officeDocument/2006/relationships/hyperlink" Target="http://www.logol.ru/?p=cfmoe6ut5l2i" TargetMode="External"/><Relationship Id="rId26" Type="http://schemas.openxmlformats.org/officeDocument/2006/relationships/hyperlink" Target="http://my.park-web.ru/mancgi/partnerprogram?partner=819&amp;project=1" TargetMode="External"/><Relationship Id="rId39" Type="http://schemas.openxmlformats.org/officeDocument/2006/relationships/hyperlink" Target="http://hostingsaitov.ru/majordomo" TargetMode="External"/><Relationship Id="rId3" Type="http://schemas.openxmlformats.org/officeDocument/2006/relationships/notesSlide" Target="../notesSlides/notesSlide236.xml"/><Relationship Id="rId21" Type="http://schemas.openxmlformats.org/officeDocument/2006/relationships/hyperlink" Target="http://hostingsaitov.ru/hostland" TargetMode="External"/><Relationship Id="rId34" Type="http://schemas.openxmlformats.org/officeDocument/2006/relationships/hyperlink" Target="http://www.radiushost.ru/p3671" TargetMode="External"/><Relationship Id="rId42" Type="http://schemas.openxmlformats.org/officeDocument/2006/relationships/hyperlink" Target="http://www.infobox.ru/?ref=99112" TargetMode="External"/><Relationship Id="rId7" Type="http://schemas.openxmlformats.org/officeDocument/2006/relationships/hyperlink" Target="http://hostingsaitov.ru/beget" TargetMode="External"/><Relationship Id="rId12" Type="http://schemas.openxmlformats.org/officeDocument/2006/relationships/hyperlink" Target="http://billing.foxlaboratory.ru/mancgi/partnerprogram?partner=510&amp;project=1" TargetMode="External"/><Relationship Id="rId17" Type="http://schemas.openxmlformats.org/officeDocument/2006/relationships/hyperlink" Target="http://hostingsaitov.ru/activecloud" TargetMode="External"/><Relationship Id="rId25" Type="http://schemas.openxmlformats.org/officeDocument/2006/relationships/hyperlink" Target="http://hostingsaitov.ru/ihc" TargetMode="External"/><Relationship Id="rId33" Type="http://schemas.openxmlformats.org/officeDocument/2006/relationships/hyperlink" Target="http://hostingsaitov.ru/fornex" TargetMode="External"/><Relationship Id="rId38" Type="http://schemas.openxmlformats.org/officeDocument/2006/relationships/hyperlink" Target="http://majordomo.ru/?TNW91652" TargetMode="External"/><Relationship Id="rId2" Type="http://schemas.openxmlformats.org/officeDocument/2006/relationships/slideLayout" Target="../slideLayouts/slideLayout1.xml"/><Relationship Id="rId16" Type="http://schemas.openxmlformats.org/officeDocument/2006/relationships/hyperlink" Target="http://activecloud.ru/index?p=BYU5ERJH" TargetMode="External"/><Relationship Id="rId20" Type="http://schemas.openxmlformats.org/officeDocument/2006/relationships/hyperlink" Target="http://www.hostland.ru/?r=b7760e11" TargetMode="External"/><Relationship Id="rId29" Type="http://schemas.openxmlformats.org/officeDocument/2006/relationships/hyperlink" Target="http://hostingsaitov.ru/locum" TargetMode="External"/><Relationship Id="rId41" Type="http://schemas.openxmlformats.org/officeDocument/2006/relationships/hyperlink" Target="http://hostingsaitov.ru/agava" TargetMode="External"/><Relationship Id="rId1" Type="http://schemas.openxmlformats.org/officeDocument/2006/relationships/themeOverride" Target="../theme/themeOverride236.xml"/><Relationship Id="rId6" Type="http://schemas.openxmlformats.org/officeDocument/2006/relationships/hyperlink" Target="http://beget.ru/?id=700" TargetMode="External"/><Relationship Id="rId11" Type="http://schemas.openxmlformats.org/officeDocument/2006/relationships/hyperlink" Target="http://hostingsaitov.ru/sprinthost" TargetMode="External"/><Relationship Id="rId24" Type="http://schemas.openxmlformats.org/officeDocument/2006/relationships/hyperlink" Target="http://ihc.ru/?ref=838" TargetMode="External"/><Relationship Id="rId32" Type="http://schemas.openxmlformats.org/officeDocument/2006/relationships/hyperlink" Target="http://ad.admitad.com/goto/41b2e24cd13193419be424ebb742f6/" TargetMode="External"/><Relationship Id="rId37" Type="http://schemas.openxmlformats.org/officeDocument/2006/relationships/hyperlink" Target="http://hostingsaitov.ru/regru" TargetMode="External"/><Relationship Id="rId40" Type="http://schemas.openxmlformats.org/officeDocument/2006/relationships/hyperlink" Target="http://hosting.agava.ru/virtual.shtml" TargetMode="External"/><Relationship Id="rId45" Type="http://schemas.openxmlformats.org/officeDocument/2006/relationships/image" Target="../media/image109.gif"/><Relationship Id="rId5" Type="http://schemas.openxmlformats.org/officeDocument/2006/relationships/image" Target="../media/image4.png"/><Relationship Id="rId15" Type="http://schemas.openxmlformats.org/officeDocument/2006/relationships/hyperlink" Target="http://hostingsaitov.ru/ht-systems" TargetMode="External"/><Relationship Id="rId23" Type="http://schemas.openxmlformats.org/officeDocument/2006/relationships/hyperlink" Target="http://hostingsaitov.ru/rusonyx" TargetMode="External"/><Relationship Id="rId28" Type="http://schemas.openxmlformats.org/officeDocument/2006/relationships/hyperlink" Target="http://locum.ru/?code=7688fe1d8d244323867d6b137e2b06f019856ae5" TargetMode="External"/><Relationship Id="rId36" Type="http://schemas.openxmlformats.org/officeDocument/2006/relationships/hyperlink" Target="http://www.reg.ru/vps?rid=31404" TargetMode="External"/><Relationship Id="rId10" Type="http://schemas.openxmlformats.org/officeDocument/2006/relationships/hyperlink" Target="http://sprinthost.ru/s1189" TargetMode="External"/><Relationship Id="rId19" Type="http://schemas.openxmlformats.org/officeDocument/2006/relationships/hyperlink" Target="http://hostingsaitov.ru/logol" TargetMode="External"/><Relationship Id="rId31" Type="http://schemas.openxmlformats.org/officeDocument/2006/relationships/hyperlink" Target="http://hostingsaitov.ru/ipipe" TargetMode="External"/><Relationship Id="rId44" Type="http://schemas.openxmlformats.org/officeDocument/2006/relationships/image" Target="../media/image108.gif"/><Relationship Id="rId4" Type="http://schemas.openxmlformats.org/officeDocument/2006/relationships/image" Target="../media/image3.jpeg"/><Relationship Id="rId9" Type="http://schemas.openxmlformats.org/officeDocument/2006/relationships/hyperlink" Target="http://hostingsaitov.ru/timeweb" TargetMode="External"/><Relationship Id="rId14" Type="http://schemas.openxmlformats.org/officeDocument/2006/relationships/hyperlink" Target="http://www.ht-systems.ru/?affid=27215" TargetMode="External"/><Relationship Id="rId22" Type="http://schemas.openxmlformats.org/officeDocument/2006/relationships/hyperlink" Target="http://mixmarket.biz/uni/clk.php?id=1294930202&amp;zid=1294942133" TargetMode="External"/><Relationship Id="rId27" Type="http://schemas.openxmlformats.org/officeDocument/2006/relationships/hyperlink" Target="http://hostingsaitov.ru/park-web" TargetMode="External"/><Relationship Id="rId30" Type="http://schemas.openxmlformats.org/officeDocument/2006/relationships/hyperlink" Target="http://ipipe.ru/?pid=12927" TargetMode="External"/><Relationship Id="rId35" Type="http://schemas.openxmlformats.org/officeDocument/2006/relationships/hyperlink" Target="http://hostingsaitov.ru/radiushost" TargetMode="External"/><Relationship Id="rId43" Type="http://schemas.openxmlformats.org/officeDocument/2006/relationships/hyperlink" Target="http://hostingsaitov.ru/infobox" TargetMode="External"/></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1.xml"/><Relationship Id="rId1" Type="http://schemas.openxmlformats.org/officeDocument/2006/relationships/themeOverride" Target="../theme/themeOverride237.xml"/><Relationship Id="rId5" Type="http://schemas.openxmlformats.org/officeDocument/2006/relationships/image" Target="../media/image4.png"/><Relationship Id="rId4" Type="http://schemas.openxmlformats.org/officeDocument/2006/relationships/image" Target="../media/image3.jpeg"/></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1.xml"/><Relationship Id="rId1" Type="http://schemas.openxmlformats.org/officeDocument/2006/relationships/themeOverride" Target="../theme/themeOverride238.xml"/><Relationship Id="rId5" Type="http://schemas.openxmlformats.org/officeDocument/2006/relationships/image" Target="../media/image4.png"/><Relationship Id="rId4" Type="http://schemas.openxmlformats.org/officeDocument/2006/relationships/image" Target="../media/image3.jpeg"/></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39.xml"/><Relationship Id="rId7" Type="http://schemas.openxmlformats.org/officeDocument/2006/relationships/image" Target="../media/image111.jpeg"/><Relationship Id="rId2" Type="http://schemas.openxmlformats.org/officeDocument/2006/relationships/slideLayout" Target="../slideLayouts/slideLayout1.xml"/><Relationship Id="rId1" Type="http://schemas.openxmlformats.org/officeDocument/2006/relationships/themeOverride" Target="../theme/themeOverride239.xml"/><Relationship Id="rId6" Type="http://schemas.openxmlformats.org/officeDocument/2006/relationships/image" Target="../media/image110.jpeg"/><Relationship Id="rId5" Type="http://schemas.openxmlformats.org/officeDocument/2006/relationships/image" Target="../media/image4.png"/><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hemeOverride" Target="../theme/themeOverride24.xml"/><Relationship Id="rId5" Type="http://schemas.openxmlformats.org/officeDocument/2006/relationships/image" Target="../media/image4.png"/><Relationship Id="rId4" Type="http://schemas.openxmlformats.org/officeDocument/2006/relationships/image" Target="../media/image3.jpeg"/></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240.xml"/><Relationship Id="rId7" Type="http://schemas.openxmlformats.org/officeDocument/2006/relationships/image" Target="../media/image113.jpeg"/><Relationship Id="rId2" Type="http://schemas.openxmlformats.org/officeDocument/2006/relationships/slideLayout" Target="../slideLayouts/slideLayout1.xml"/><Relationship Id="rId1" Type="http://schemas.openxmlformats.org/officeDocument/2006/relationships/themeOverride" Target="../theme/themeOverride240.xml"/><Relationship Id="rId6" Type="http://schemas.openxmlformats.org/officeDocument/2006/relationships/image" Target="../media/image112.jpeg"/><Relationship Id="rId5" Type="http://schemas.openxmlformats.org/officeDocument/2006/relationships/image" Target="../media/image4.png"/><Relationship Id="rId4" Type="http://schemas.openxmlformats.org/officeDocument/2006/relationships/image" Target="../media/image3.jpeg"/></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1.xml"/><Relationship Id="rId1" Type="http://schemas.openxmlformats.org/officeDocument/2006/relationships/themeOverride" Target="../theme/themeOverride241.xml"/><Relationship Id="rId5" Type="http://schemas.openxmlformats.org/officeDocument/2006/relationships/image" Target="../media/image4.png"/><Relationship Id="rId4" Type="http://schemas.openxmlformats.org/officeDocument/2006/relationships/image" Target="../media/image3.jpeg"/></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1.xml"/><Relationship Id="rId1" Type="http://schemas.openxmlformats.org/officeDocument/2006/relationships/themeOverride" Target="../theme/themeOverride242.xml"/><Relationship Id="rId5" Type="http://schemas.openxmlformats.org/officeDocument/2006/relationships/image" Target="../media/image4.png"/><Relationship Id="rId4" Type="http://schemas.openxmlformats.org/officeDocument/2006/relationships/image" Target="../media/image3.jpeg"/></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243.xml"/><Relationship Id="rId2" Type="http://schemas.openxmlformats.org/officeDocument/2006/relationships/slideLayout" Target="../slideLayouts/slideLayout1.xml"/><Relationship Id="rId1" Type="http://schemas.openxmlformats.org/officeDocument/2006/relationships/themeOverride" Target="../theme/themeOverride243.xml"/><Relationship Id="rId5" Type="http://schemas.openxmlformats.org/officeDocument/2006/relationships/image" Target="../media/image4.png"/><Relationship Id="rId4" Type="http://schemas.openxmlformats.org/officeDocument/2006/relationships/image" Target="../media/image3.jpeg"/></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1.xml"/><Relationship Id="rId1" Type="http://schemas.openxmlformats.org/officeDocument/2006/relationships/themeOverride" Target="../theme/themeOverride244.xml"/><Relationship Id="rId6" Type="http://schemas.openxmlformats.org/officeDocument/2006/relationships/hyperlink" Target="http://gering111.com/10-nastroek-htaccess/" TargetMode="External"/><Relationship Id="rId5" Type="http://schemas.openxmlformats.org/officeDocument/2006/relationships/image" Target="../media/image4.png"/><Relationship Id="rId4" Type="http://schemas.openxmlformats.org/officeDocument/2006/relationships/image" Target="../media/image3.jpeg"/></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245.xml"/><Relationship Id="rId7" Type="http://schemas.openxmlformats.org/officeDocument/2006/relationships/image" Target="../media/image115.png"/><Relationship Id="rId2" Type="http://schemas.openxmlformats.org/officeDocument/2006/relationships/slideLayout" Target="../slideLayouts/slideLayout1.xml"/><Relationship Id="rId1" Type="http://schemas.openxmlformats.org/officeDocument/2006/relationships/themeOverride" Target="../theme/themeOverride245.xml"/><Relationship Id="rId6" Type="http://schemas.openxmlformats.org/officeDocument/2006/relationships/image" Target="../media/image114.png"/><Relationship Id="rId5" Type="http://schemas.openxmlformats.org/officeDocument/2006/relationships/image" Target="../media/image4.png"/><Relationship Id="rId4" Type="http://schemas.openxmlformats.org/officeDocument/2006/relationships/image" Target="../media/image3.jpeg"/></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1.xml"/><Relationship Id="rId1" Type="http://schemas.openxmlformats.org/officeDocument/2006/relationships/themeOverride" Target="../theme/themeOverride246.xml"/><Relationship Id="rId6" Type="http://schemas.openxmlformats.org/officeDocument/2006/relationships/image" Target="../media/image116.png"/><Relationship Id="rId5" Type="http://schemas.openxmlformats.org/officeDocument/2006/relationships/image" Target="../media/image4.png"/><Relationship Id="rId4" Type="http://schemas.openxmlformats.org/officeDocument/2006/relationships/image" Target="../media/image3.jpeg"/></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247.xml"/><Relationship Id="rId2" Type="http://schemas.openxmlformats.org/officeDocument/2006/relationships/slideLayout" Target="../slideLayouts/slideLayout1.xml"/><Relationship Id="rId1" Type="http://schemas.openxmlformats.org/officeDocument/2006/relationships/themeOverride" Target="../theme/themeOverride247.xml"/><Relationship Id="rId6" Type="http://schemas.openxmlformats.org/officeDocument/2006/relationships/image" Target="../media/image117.jpeg"/><Relationship Id="rId5" Type="http://schemas.openxmlformats.org/officeDocument/2006/relationships/image" Target="../media/image4.png"/><Relationship Id="rId4" Type="http://schemas.openxmlformats.org/officeDocument/2006/relationships/image" Target="../media/image3.jpeg"/></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1.xml"/><Relationship Id="rId1" Type="http://schemas.openxmlformats.org/officeDocument/2006/relationships/themeOverride" Target="../theme/themeOverride248.xml"/><Relationship Id="rId5" Type="http://schemas.openxmlformats.org/officeDocument/2006/relationships/image" Target="../media/image4.png"/><Relationship Id="rId4" Type="http://schemas.openxmlformats.org/officeDocument/2006/relationships/image" Target="../media/image3.jpeg"/></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1.xml"/><Relationship Id="rId1" Type="http://schemas.openxmlformats.org/officeDocument/2006/relationships/themeOverride" Target="../theme/themeOverride249.xml"/><Relationship Id="rId5" Type="http://schemas.openxmlformats.org/officeDocument/2006/relationships/image" Target="../media/image4.png"/><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hemeOverride" Target="../theme/themeOverride25.xml"/><Relationship Id="rId5" Type="http://schemas.openxmlformats.org/officeDocument/2006/relationships/image" Target="../media/image4.png"/><Relationship Id="rId4" Type="http://schemas.openxmlformats.org/officeDocument/2006/relationships/image" Target="../media/image3.jpeg"/></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1.xml"/><Relationship Id="rId1" Type="http://schemas.openxmlformats.org/officeDocument/2006/relationships/themeOverride" Target="../theme/themeOverride250.xml"/><Relationship Id="rId5" Type="http://schemas.openxmlformats.org/officeDocument/2006/relationships/image" Target="../media/image4.png"/><Relationship Id="rId4" Type="http://schemas.openxmlformats.org/officeDocument/2006/relationships/image" Target="../media/image3.jpeg"/></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51.xml"/><Relationship Id="rId2" Type="http://schemas.openxmlformats.org/officeDocument/2006/relationships/slideLayout" Target="../slideLayouts/slideLayout1.xml"/><Relationship Id="rId1" Type="http://schemas.openxmlformats.org/officeDocument/2006/relationships/themeOverride" Target="../theme/themeOverride251.xml"/><Relationship Id="rId5" Type="http://schemas.openxmlformats.org/officeDocument/2006/relationships/image" Target="../media/image4.png"/><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hemeOverride" Target="../theme/themeOverride26.xml"/><Relationship Id="rId5" Type="http://schemas.openxmlformats.org/officeDocument/2006/relationships/image" Target="../media/image4.png"/><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hemeOverride" Target="../theme/themeOverride27.xml"/><Relationship Id="rId5" Type="http://schemas.openxmlformats.org/officeDocument/2006/relationships/image" Target="../media/image4.png"/><Relationship Id="rId4" Type="http://schemas.openxmlformats.org/officeDocument/2006/relationships/image" Target="../media/image3.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hemeOverride" Target="../theme/themeOverride28.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3.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hemeOverride" Target="../theme/themeOverride29.xml"/><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hemeOverride" Target="../theme/themeOverride30.xml"/><Relationship Id="rId5" Type="http://schemas.openxmlformats.org/officeDocument/2006/relationships/image" Target="../media/image4.png"/><Relationship Id="rId4" Type="http://schemas.openxmlformats.org/officeDocument/2006/relationships/image" Target="../media/image3.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hemeOverride" Target="../theme/themeOverride31.xml"/><Relationship Id="rId5" Type="http://schemas.openxmlformats.org/officeDocument/2006/relationships/image" Target="../media/image4.png"/><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hemeOverride" Target="../theme/themeOverride32.xml"/><Relationship Id="rId5" Type="http://schemas.openxmlformats.org/officeDocument/2006/relationships/image" Target="../media/image4.png"/><Relationship Id="rId4" Type="http://schemas.openxmlformats.org/officeDocument/2006/relationships/image" Target="../media/image3.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hemeOverride" Target="../theme/themeOverride33.xml"/><Relationship Id="rId5" Type="http://schemas.openxmlformats.org/officeDocument/2006/relationships/image" Target="../media/image4.png"/><Relationship Id="rId4" Type="http://schemas.openxmlformats.org/officeDocument/2006/relationships/image" Target="../media/image3.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hemeOverride" Target="../theme/themeOverride34.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hemeOverride" Target="../theme/themeOverride35.xml"/><Relationship Id="rId5" Type="http://schemas.openxmlformats.org/officeDocument/2006/relationships/image" Target="../media/image4.png"/><Relationship Id="rId4" Type="http://schemas.openxmlformats.org/officeDocument/2006/relationships/image" Target="../media/image3.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hemeOverride" Target="../theme/themeOverride36.xml"/><Relationship Id="rId5" Type="http://schemas.openxmlformats.org/officeDocument/2006/relationships/image" Target="../media/image4.png"/><Relationship Id="rId4" Type="http://schemas.openxmlformats.org/officeDocument/2006/relationships/image" Target="../media/image3.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hemeOverride" Target="../theme/themeOverride37.xml"/><Relationship Id="rId5" Type="http://schemas.openxmlformats.org/officeDocument/2006/relationships/image" Target="../media/image4.png"/><Relationship Id="rId4" Type="http://schemas.openxmlformats.org/officeDocument/2006/relationships/image" Target="../media/image3.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hemeOverride" Target="../theme/themeOverride38.xml"/><Relationship Id="rId6" Type="http://schemas.openxmlformats.org/officeDocument/2006/relationships/image" Target="../media/image16.jpeg"/><Relationship Id="rId5" Type="http://schemas.openxmlformats.org/officeDocument/2006/relationships/image" Target="../media/image4.png"/><Relationship Id="rId4" Type="http://schemas.openxmlformats.org/officeDocument/2006/relationships/image" Target="../media/image3.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hemeOverride" Target="../theme/themeOverride39.xml"/><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4.xml"/><Relationship Id="rId5" Type="http://schemas.openxmlformats.org/officeDocument/2006/relationships/image" Target="../media/image4.pn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hemeOverride" Target="../theme/themeOverride40.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3.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hemeOverride" Target="../theme/themeOverride41.xml"/><Relationship Id="rId5" Type="http://schemas.openxmlformats.org/officeDocument/2006/relationships/image" Target="../media/image4.png"/><Relationship Id="rId4" Type="http://schemas.openxmlformats.org/officeDocument/2006/relationships/image" Target="../media/image3.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hemeOverride" Target="../theme/themeOverride42.xml"/><Relationship Id="rId5" Type="http://schemas.openxmlformats.org/officeDocument/2006/relationships/image" Target="../media/image4.png"/><Relationship Id="rId4" Type="http://schemas.openxmlformats.org/officeDocument/2006/relationships/image" Target="../media/image3.jpeg"/></Relationships>
</file>

<file path=ppt/slides/_rels/slide4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43.xml"/><Relationship Id="rId7"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hemeOverride" Target="../theme/themeOverride43.xml"/><Relationship Id="rId6"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22.png"/><Relationship Id="rId4" Type="http://schemas.openxmlformats.org/officeDocument/2006/relationships/image" Target="../media/image3.jpeg"/><Relationship Id="rId9"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hemeOverride" Target="../theme/themeOverride44.xml"/><Relationship Id="rId5" Type="http://schemas.openxmlformats.org/officeDocument/2006/relationships/image" Target="../media/image4.png"/><Relationship Id="rId4" Type="http://schemas.openxmlformats.org/officeDocument/2006/relationships/image" Target="../media/image3.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hemeOverride" Target="../theme/themeOverride45.xml"/><Relationship Id="rId5" Type="http://schemas.openxmlformats.org/officeDocument/2006/relationships/image" Target="../media/image4.png"/><Relationship Id="rId4" Type="http://schemas.openxmlformats.org/officeDocument/2006/relationships/image" Target="../media/image3.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hemeOverride" Target="../theme/themeOverride46.xml"/><Relationship Id="rId5" Type="http://schemas.openxmlformats.org/officeDocument/2006/relationships/image" Target="../media/image4.png"/><Relationship Id="rId4" Type="http://schemas.openxmlformats.org/officeDocument/2006/relationships/image" Target="../media/image3.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hemeOverride" Target="../theme/themeOverride47.xml"/><Relationship Id="rId5" Type="http://schemas.openxmlformats.org/officeDocument/2006/relationships/image" Target="../media/image4.png"/><Relationship Id="rId4" Type="http://schemas.openxmlformats.org/officeDocument/2006/relationships/image" Target="../media/image3.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hemeOverride" Target="../theme/themeOverride48.xml"/><Relationship Id="rId5" Type="http://schemas.openxmlformats.org/officeDocument/2006/relationships/image" Target="../media/image4.png"/><Relationship Id="rId4" Type="http://schemas.openxmlformats.org/officeDocument/2006/relationships/image" Target="../media/image3.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hemeOverride" Target="../theme/themeOverride49.xml"/><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openxmlformats.org/officeDocument/2006/relationships/image" Target="../media/image6.jpeg"/><Relationship Id="rId5" Type="http://schemas.openxmlformats.org/officeDocument/2006/relationships/image" Target="../media/image4.png"/><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24.gif"/><Relationship Id="rId2" Type="http://schemas.openxmlformats.org/officeDocument/2006/relationships/slideLayout" Target="../slideLayouts/slideLayout1.xml"/><Relationship Id="rId1" Type="http://schemas.openxmlformats.org/officeDocument/2006/relationships/themeOverride" Target="../theme/themeOverride50.xml"/><Relationship Id="rId6" Type="http://schemas.openxmlformats.org/officeDocument/2006/relationships/image" Target="../media/image23.gif"/><Relationship Id="rId5" Type="http://schemas.openxmlformats.org/officeDocument/2006/relationships/image" Target="../media/image4.png"/><Relationship Id="rId4" Type="http://schemas.openxmlformats.org/officeDocument/2006/relationships/image" Target="../media/image3.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hemeOverride" Target="../theme/themeOverride51.xml"/><Relationship Id="rId6" Type="http://schemas.openxmlformats.org/officeDocument/2006/relationships/image" Target="../media/image25.jpeg"/><Relationship Id="rId5" Type="http://schemas.openxmlformats.org/officeDocument/2006/relationships/image" Target="../media/image4.png"/><Relationship Id="rId4" Type="http://schemas.openxmlformats.org/officeDocument/2006/relationships/image" Target="../media/image3.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hemeOverride" Target="../theme/themeOverride52.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3.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hemeOverride" Target="../theme/themeOverride53.xml"/><Relationship Id="rId5" Type="http://schemas.openxmlformats.org/officeDocument/2006/relationships/image" Target="../media/image4.png"/><Relationship Id="rId4" Type="http://schemas.openxmlformats.org/officeDocument/2006/relationships/image" Target="../media/image3.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hemeOverride" Target="../theme/themeOverride54.xml"/><Relationship Id="rId5" Type="http://schemas.openxmlformats.org/officeDocument/2006/relationships/image" Target="../media/image4.png"/><Relationship Id="rId4" Type="http://schemas.openxmlformats.org/officeDocument/2006/relationships/image" Target="../media/image3.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hemeOverride" Target="../theme/themeOverride55.xml"/><Relationship Id="rId5" Type="http://schemas.openxmlformats.org/officeDocument/2006/relationships/image" Target="../media/image4.png"/><Relationship Id="rId4" Type="http://schemas.openxmlformats.org/officeDocument/2006/relationships/image" Target="../media/image3.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hemeOverride" Target="../theme/themeOverride56.xml"/><Relationship Id="rId5" Type="http://schemas.openxmlformats.org/officeDocument/2006/relationships/image" Target="../media/image4.png"/><Relationship Id="rId4" Type="http://schemas.openxmlformats.org/officeDocument/2006/relationships/image" Target="../media/image3.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hemeOverride" Target="../theme/themeOverride57.xml"/><Relationship Id="rId5" Type="http://schemas.openxmlformats.org/officeDocument/2006/relationships/image" Target="../media/image4.png"/><Relationship Id="rId4" Type="http://schemas.openxmlformats.org/officeDocument/2006/relationships/image" Target="../media/image3.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hemeOverride" Target="../theme/themeOverride58.xml"/><Relationship Id="rId5" Type="http://schemas.openxmlformats.org/officeDocument/2006/relationships/image" Target="../media/image4.png"/><Relationship Id="rId4" Type="http://schemas.openxmlformats.org/officeDocument/2006/relationships/image" Target="../media/image3.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hemeOverride" Target="../theme/themeOverride59.xml"/><Relationship Id="rId5" Type="http://schemas.openxmlformats.org/officeDocument/2006/relationships/image" Target="../media/image4.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hemeOverride" Target="../theme/themeOverride6.xml"/><Relationship Id="rId5" Type="http://schemas.openxmlformats.org/officeDocument/2006/relationships/image" Target="../media/image4.png"/><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hemeOverride" Target="../theme/themeOverride60.xml"/><Relationship Id="rId5" Type="http://schemas.openxmlformats.org/officeDocument/2006/relationships/image" Target="../media/image4.png"/><Relationship Id="rId4" Type="http://schemas.openxmlformats.org/officeDocument/2006/relationships/image" Target="../media/image3.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hemeOverride" Target="../theme/themeOverride61.xml"/><Relationship Id="rId5" Type="http://schemas.openxmlformats.org/officeDocument/2006/relationships/image" Target="../media/image4.png"/><Relationship Id="rId4" Type="http://schemas.openxmlformats.org/officeDocument/2006/relationships/image" Target="../media/image3.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themeOverride" Target="../theme/themeOverride62.xml"/><Relationship Id="rId5" Type="http://schemas.openxmlformats.org/officeDocument/2006/relationships/image" Target="../media/image4.png"/><Relationship Id="rId4" Type="http://schemas.openxmlformats.org/officeDocument/2006/relationships/image" Target="../media/image3.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hemeOverride" Target="../theme/themeOverride63.xml"/><Relationship Id="rId5" Type="http://schemas.openxmlformats.org/officeDocument/2006/relationships/image" Target="../media/image4.png"/><Relationship Id="rId4" Type="http://schemas.openxmlformats.org/officeDocument/2006/relationships/image" Target="../media/image3.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7" Type="http://schemas.openxmlformats.org/officeDocument/2006/relationships/image" Target="../media/image29.png"/><Relationship Id="rId2" Type="http://schemas.openxmlformats.org/officeDocument/2006/relationships/slideLayout" Target="../slideLayouts/slideLayout1.xml"/><Relationship Id="rId1" Type="http://schemas.openxmlformats.org/officeDocument/2006/relationships/themeOverride" Target="../theme/themeOverride64.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themeOverride" Target="../theme/themeOverride65.xml"/><Relationship Id="rId5" Type="http://schemas.openxmlformats.org/officeDocument/2006/relationships/image" Target="../media/image4.png"/><Relationship Id="rId4" Type="http://schemas.openxmlformats.org/officeDocument/2006/relationships/image" Target="../media/image3.jpe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themeOverride" Target="../theme/themeOverride66.xml"/><Relationship Id="rId5" Type="http://schemas.openxmlformats.org/officeDocument/2006/relationships/image" Target="../media/image4.png"/><Relationship Id="rId4" Type="http://schemas.openxmlformats.org/officeDocument/2006/relationships/image" Target="../media/image3.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themeOverride" Target="../theme/themeOverride67.xml"/><Relationship Id="rId5" Type="http://schemas.openxmlformats.org/officeDocument/2006/relationships/image" Target="../media/image4.png"/><Relationship Id="rId4" Type="http://schemas.openxmlformats.org/officeDocument/2006/relationships/image" Target="../media/image3.jpe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themeOverride" Target="../theme/themeOverride68.xml"/><Relationship Id="rId5" Type="http://schemas.openxmlformats.org/officeDocument/2006/relationships/image" Target="../media/image4.png"/><Relationship Id="rId4" Type="http://schemas.openxmlformats.org/officeDocument/2006/relationships/image" Target="../media/image3.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themeOverride" Target="../theme/themeOverride69.xml"/><Relationship Id="rId5" Type="http://schemas.openxmlformats.org/officeDocument/2006/relationships/image" Target="../media/image4.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xml"/><Relationship Id="rId1" Type="http://schemas.openxmlformats.org/officeDocument/2006/relationships/themeOverride" Target="../theme/themeOverride70.xml"/><Relationship Id="rId5" Type="http://schemas.openxmlformats.org/officeDocument/2006/relationships/image" Target="../media/image4.png"/><Relationship Id="rId4" Type="http://schemas.openxmlformats.org/officeDocument/2006/relationships/image" Target="../media/image3.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themeOverride" Target="../theme/themeOverride71.xml"/><Relationship Id="rId5" Type="http://schemas.openxmlformats.org/officeDocument/2006/relationships/image" Target="../media/image4.png"/><Relationship Id="rId4" Type="http://schemas.openxmlformats.org/officeDocument/2006/relationships/image" Target="../media/image3.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xml"/><Relationship Id="rId1" Type="http://schemas.openxmlformats.org/officeDocument/2006/relationships/themeOverride" Target="../theme/themeOverride72.xml"/><Relationship Id="rId5" Type="http://schemas.openxmlformats.org/officeDocument/2006/relationships/image" Target="../media/image4.png"/><Relationship Id="rId4" Type="http://schemas.openxmlformats.org/officeDocument/2006/relationships/image" Target="../media/image3.jpe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xml"/><Relationship Id="rId1" Type="http://schemas.openxmlformats.org/officeDocument/2006/relationships/themeOverride" Target="../theme/themeOverride73.xml"/><Relationship Id="rId5" Type="http://schemas.openxmlformats.org/officeDocument/2006/relationships/image" Target="../media/image4.png"/><Relationship Id="rId4" Type="http://schemas.openxmlformats.org/officeDocument/2006/relationships/image" Target="../media/image3.jpe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xml"/><Relationship Id="rId1" Type="http://schemas.openxmlformats.org/officeDocument/2006/relationships/themeOverride" Target="../theme/themeOverride74.xml"/><Relationship Id="rId5" Type="http://schemas.openxmlformats.org/officeDocument/2006/relationships/image" Target="../media/image4.png"/><Relationship Id="rId4" Type="http://schemas.openxmlformats.org/officeDocument/2006/relationships/image" Target="../media/image3.jpe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xml"/><Relationship Id="rId1" Type="http://schemas.openxmlformats.org/officeDocument/2006/relationships/themeOverride" Target="../theme/themeOverride75.xml"/><Relationship Id="rId5" Type="http://schemas.openxmlformats.org/officeDocument/2006/relationships/image" Target="../media/image4.png"/><Relationship Id="rId4" Type="http://schemas.openxmlformats.org/officeDocument/2006/relationships/image" Target="../media/image3.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xml"/><Relationship Id="rId1" Type="http://schemas.openxmlformats.org/officeDocument/2006/relationships/themeOverride" Target="../theme/themeOverride76.xml"/><Relationship Id="rId6" Type="http://schemas.openxmlformats.org/officeDocument/2006/relationships/hyperlink" Target="http://htmlbook.ru/css/cat/pseudoclass" TargetMode="External"/><Relationship Id="rId5" Type="http://schemas.openxmlformats.org/officeDocument/2006/relationships/image" Target="../media/image4.png"/><Relationship Id="rId4" Type="http://schemas.openxmlformats.org/officeDocument/2006/relationships/image" Target="../media/image3.jpe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xml"/><Relationship Id="rId1" Type="http://schemas.openxmlformats.org/officeDocument/2006/relationships/themeOverride" Target="../theme/themeOverride77.xml"/><Relationship Id="rId6" Type="http://schemas.openxmlformats.org/officeDocument/2006/relationships/hyperlink" Target="http://htmlbook.ru/css/cat/pseudoelement" TargetMode="External"/><Relationship Id="rId5" Type="http://schemas.openxmlformats.org/officeDocument/2006/relationships/image" Target="../media/image4.png"/><Relationship Id="rId4" Type="http://schemas.openxmlformats.org/officeDocument/2006/relationships/image" Target="../media/image3.jpe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hemeOverride" Target="../theme/themeOverride78.xml"/><Relationship Id="rId5" Type="http://schemas.openxmlformats.org/officeDocument/2006/relationships/image" Target="../media/image4.png"/><Relationship Id="rId4" Type="http://schemas.openxmlformats.org/officeDocument/2006/relationships/image" Target="../media/image3.jpe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xml"/><Relationship Id="rId1" Type="http://schemas.openxmlformats.org/officeDocument/2006/relationships/themeOverride" Target="../theme/themeOverride79.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8.xml"/><Relationship Id="rId6" Type="http://schemas.openxmlformats.org/officeDocument/2006/relationships/image" Target="../media/image8.jpeg"/><Relationship Id="rId5" Type="http://schemas.openxmlformats.org/officeDocument/2006/relationships/image" Target="../media/image4.png"/><Relationship Id="rId4" Type="http://schemas.openxmlformats.org/officeDocument/2006/relationships/image" Target="../media/image3.jpe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xml"/><Relationship Id="rId1" Type="http://schemas.openxmlformats.org/officeDocument/2006/relationships/themeOverride" Target="../theme/themeOverride80.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3.jpe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xml"/><Relationship Id="rId1" Type="http://schemas.openxmlformats.org/officeDocument/2006/relationships/themeOverride" Target="../theme/themeOverride81.xml"/><Relationship Id="rId5" Type="http://schemas.openxmlformats.org/officeDocument/2006/relationships/image" Target="../media/image4.png"/><Relationship Id="rId4" Type="http://schemas.openxmlformats.org/officeDocument/2006/relationships/image" Target="../media/image3.jpe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hemeOverride" Target="../theme/themeOverride82.xml"/><Relationship Id="rId5" Type="http://schemas.openxmlformats.org/officeDocument/2006/relationships/image" Target="../media/image4.png"/><Relationship Id="rId4" Type="http://schemas.openxmlformats.org/officeDocument/2006/relationships/image" Target="../media/image3.jpe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xml"/><Relationship Id="rId1" Type="http://schemas.openxmlformats.org/officeDocument/2006/relationships/themeOverride" Target="../theme/themeOverride83.xml"/><Relationship Id="rId6" Type="http://schemas.openxmlformats.org/officeDocument/2006/relationships/image" Target="../media/image32.png"/><Relationship Id="rId5" Type="http://schemas.openxmlformats.org/officeDocument/2006/relationships/image" Target="../media/image4.png"/><Relationship Id="rId4" Type="http://schemas.openxmlformats.org/officeDocument/2006/relationships/image" Target="../media/image3.jpe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xml"/><Relationship Id="rId1" Type="http://schemas.openxmlformats.org/officeDocument/2006/relationships/themeOverride" Target="../theme/themeOverride84.xml"/><Relationship Id="rId5" Type="http://schemas.openxmlformats.org/officeDocument/2006/relationships/image" Target="../media/image4.png"/><Relationship Id="rId4" Type="http://schemas.openxmlformats.org/officeDocument/2006/relationships/image" Target="../media/image3.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xml"/><Relationship Id="rId1" Type="http://schemas.openxmlformats.org/officeDocument/2006/relationships/themeOverride" Target="../theme/themeOverride85.xml"/><Relationship Id="rId5" Type="http://schemas.openxmlformats.org/officeDocument/2006/relationships/image" Target="../media/image4.png"/><Relationship Id="rId4" Type="http://schemas.openxmlformats.org/officeDocument/2006/relationships/image" Target="../media/image3.jpe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xml"/><Relationship Id="rId1" Type="http://schemas.openxmlformats.org/officeDocument/2006/relationships/themeOverride" Target="../theme/themeOverride86.xml"/><Relationship Id="rId5" Type="http://schemas.openxmlformats.org/officeDocument/2006/relationships/image" Target="../media/image4.png"/><Relationship Id="rId4" Type="http://schemas.openxmlformats.org/officeDocument/2006/relationships/image" Target="../media/image3.jpe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xml"/><Relationship Id="rId1" Type="http://schemas.openxmlformats.org/officeDocument/2006/relationships/themeOverride" Target="../theme/themeOverride87.xml"/><Relationship Id="rId5" Type="http://schemas.openxmlformats.org/officeDocument/2006/relationships/image" Target="../media/image4.png"/><Relationship Id="rId4" Type="http://schemas.openxmlformats.org/officeDocument/2006/relationships/image" Target="../media/image3.jpe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xml"/><Relationship Id="rId1" Type="http://schemas.openxmlformats.org/officeDocument/2006/relationships/themeOverride" Target="../theme/themeOverride88.xml"/><Relationship Id="rId6" Type="http://schemas.openxmlformats.org/officeDocument/2006/relationships/image" Target="../media/image33.gif"/><Relationship Id="rId5" Type="http://schemas.openxmlformats.org/officeDocument/2006/relationships/image" Target="../media/image4.png"/><Relationship Id="rId4" Type="http://schemas.openxmlformats.org/officeDocument/2006/relationships/image" Target="../media/image3.jpe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xml"/><Relationship Id="rId1" Type="http://schemas.openxmlformats.org/officeDocument/2006/relationships/themeOverride" Target="../theme/themeOverride89.xml"/><Relationship Id="rId6" Type="http://schemas.openxmlformats.org/officeDocument/2006/relationships/image" Target="../media/image34.jpeg"/><Relationship Id="rId5" Type="http://schemas.openxmlformats.org/officeDocument/2006/relationships/image" Target="../media/image4.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9.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jpe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xml"/><Relationship Id="rId1" Type="http://schemas.openxmlformats.org/officeDocument/2006/relationships/themeOverride" Target="../theme/themeOverride90.xml"/><Relationship Id="rId5" Type="http://schemas.openxmlformats.org/officeDocument/2006/relationships/image" Target="../media/image4.png"/><Relationship Id="rId4" Type="http://schemas.openxmlformats.org/officeDocument/2006/relationships/image" Target="../media/image3.jpe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xml"/><Relationship Id="rId1" Type="http://schemas.openxmlformats.org/officeDocument/2006/relationships/themeOverride" Target="../theme/themeOverride91.xml"/><Relationship Id="rId5" Type="http://schemas.openxmlformats.org/officeDocument/2006/relationships/image" Target="../media/image4.png"/><Relationship Id="rId4" Type="http://schemas.openxmlformats.org/officeDocument/2006/relationships/image" Target="../media/image3.jpe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xml"/><Relationship Id="rId1" Type="http://schemas.openxmlformats.org/officeDocument/2006/relationships/themeOverride" Target="../theme/themeOverride92.xml"/><Relationship Id="rId5" Type="http://schemas.openxmlformats.org/officeDocument/2006/relationships/image" Target="../media/image4.png"/><Relationship Id="rId4" Type="http://schemas.openxmlformats.org/officeDocument/2006/relationships/image" Target="../media/image3.jpe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xml"/><Relationship Id="rId1" Type="http://schemas.openxmlformats.org/officeDocument/2006/relationships/themeOverride" Target="../theme/themeOverride93.xml"/><Relationship Id="rId5" Type="http://schemas.openxmlformats.org/officeDocument/2006/relationships/image" Target="../media/image4.png"/><Relationship Id="rId4" Type="http://schemas.openxmlformats.org/officeDocument/2006/relationships/image" Target="../media/image3.jpe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xml"/><Relationship Id="rId1" Type="http://schemas.openxmlformats.org/officeDocument/2006/relationships/themeOverride" Target="../theme/themeOverride94.xml"/><Relationship Id="rId5" Type="http://schemas.openxmlformats.org/officeDocument/2006/relationships/image" Target="../media/image4.png"/><Relationship Id="rId4" Type="http://schemas.openxmlformats.org/officeDocument/2006/relationships/image" Target="../media/image3.jpe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7"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themeOverride" Target="../theme/themeOverride95.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jpe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xml"/><Relationship Id="rId1" Type="http://schemas.openxmlformats.org/officeDocument/2006/relationships/themeOverride" Target="../theme/themeOverride96.xml"/><Relationship Id="rId5" Type="http://schemas.openxmlformats.org/officeDocument/2006/relationships/image" Target="../media/image4.png"/><Relationship Id="rId4" Type="http://schemas.openxmlformats.org/officeDocument/2006/relationships/image" Target="../media/image3.jpe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xml"/><Relationship Id="rId1" Type="http://schemas.openxmlformats.org/officeDocument/2006/relationships/themeOverride" Target="../theme/themeOverride97.xml"/><Relationship Id="rId5" Type="http://schemas.openxmlformats.org/officeDocument/2006/relationships/image" Target="../media/image4.png"/><Relationship Id="rId4" Type="http://schemas.openxmlformats.org/officeDocument/2006/relationships/image" Target="../media/image3.jpe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xml"/><Relationship Id="rId1" Type="http://schemas.openxmlformats.org/officeDocument/2006/relationships/themeOverride" Target="../theme/themeOverride98.xml"/><Relationship Id="rId5" Type="http://schemas.openxmlformats.org/officeDocument/2006/relationships/image" Target="../media/image4.png"/><Relationship Id="rId4" Type="http://schemas.openxmlformats.org/officeDocument/2006/relationships/image" Target="../media/image3.jpe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xml"/><Relationship Id="rId1" Type="http://schemas.openxmlformats.org/officeDocument/2006/relationships/themeOverride" Target="../theme/themeOverride99.xml"/><Relationship Id="rId5" Type="http://schemas.openxmlformats.org/officeDocument/2006/relationships/image" Target="../media/image4.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sp>
        <p:nvSpPr>
          <p:cNvPr id="12" name="Заголовок 1"/>
          <p:cNvSpPr txBox="1">
            <a:spLocks/>
          </p:cNvSpPr>
          <p:nvPr/>
        </p:nvSpPr>
        <p:spPr>
          <a:xfrm>
            <a:off x="0" y="2182813"/>
            <a:ext cx="9144000" cy="2719387"/>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2400" dirty="0" smtClean="0">
                <a:solidFill>
                  <a:srgbClr val="000066"/>
                </a:solidFill>
                <a:latin typeface="Times New Roman" panose="02020603050405020304" pitchFamily="18" charset="0"/>
                <a:ea typeface="+mn-ea"/>
                <a:cs typeface="+mn-cs"/>
              </a:rPr>
              <a:t>Технология создания </a:t>
            </a:r>
            <a:r>
              <a:rPr lang="en-US" sz="2400" dirty="0" smtClean="0">
                <a:solidFill>
                  <a:srgbClr val="000066"/>
                </a:solidFill>
                <a:latin typeface="Times New Roman" panose="02020603050405020304" pitchFamily="18" charset="0"/>
                <a:ea typeface="+mn-ea"/>
                <a:cs typeface="+mn-cs"/>
              </a:rPr>
              <a:t>Web-</a:t>
            </a:r>
            <a:r>
              <a:rPr lang="ru-RU" sz="2400" dirty="0" smtClean="0">
                <a:solidFill>
                  <a:srgbClr val="000066"/>
                </a:solidFill>
                <a:latin typeface="Times New Roman" panose="02020603050405020304" pitchFamily="18" charset="0"/>
                <a:ea typeface="+mn-ea"/>
                <a:cs typeface="+mn-cs"/>
              </a:rPr>
              <a:t>приложений и </a:t>
            </a:r>
            <a:r>
              <a:rPr lang="en-US" sz="2400" dirty="0" smtClean="0">
                <a:solidFill>
                  <a:srgbClr val="000066"/>
                </a:solidFill>
                <a:latin typeface="Times New Roman" panose="02020603050405020304" pitchFamily="18" charset="0"/>
                <a:ea typeface="+mn-ea"/>
                <a:cs typeface="+mn-cs"/>
              </a:rPr>
              <a:t>Web-</a:t>
            </a:r>
            <a:r>
              <a:rPr lang="ru-RU" sz="2400" dirty="0" smtClean="0">
                <a:solidFill>
                  <a:srgbClr val="000066"/>
                </a:solidFill>
                <a:latin typeface="Times New Roman" panose="02020603050405020304" pitchFamily="18" charset="0"/>
                <a:ea typeface="+mn-ea"/>
                <a:cs typeface="+mn-cs"/>
              </a:rPr>
              <a:t>сервисов</a:t>
            </a:r>
          </a:p>
          <a:p>
            <a:pPr>
              <a:defRPr/>
            </a:pPr>
            <a:endParaRPr lang="ru-RU" sz="2400" dirty="0">
              <a:solidFill>
                <a:srgbClr val="000066"/>
              </a:solidFill>
              <a:latin typeface="Times New Roman" panose="02020603050405020304" pitchFamily="18" charset="0"/>
              <a:ea typeface="+mn-ea"/>
              <a:cs typeface="+mn-cs"/>
            </a:endParaRPr>
          </a:p>
          <a:p>
            <a:pPr>
              <a:defRPr/>
            </a:pPr>
            <a:r>
              <a:rPr lang="ru-RU" sz="2400" dirty="0">
                <a:solidFill>
                  <a:srgbClr val="000066"/>
                </a:solidFill>
                <a:latin typeface="Times New Roman" panose="02020603050405020304" pitchFamily="18" charset="0"/>
                <a:ea typeface="+mn-ea"/>
                <a:cs typeface="+mn-cs"/>
              </a:rPr>
              <a:t>Для курса 3 группы БСБО-01-15</a:t>
            </a:r>
          </a:p>
          <a:p>
            <a:pPr>
              <a:defRPr/>
            </a:pPr>
            <a:endParaRPr lang="ru-RU" sz="2400" dirty="0">
              <a:solidFill>
                <a:srgbClr val="000066"/>
              </a:solidFill>
              <a:latin typeface="Times New Roman" panose="02020603050405020304" pitchFamily="18" charset="0"/>
              <a:ea typeface="+mn-ea"/>
              <a:cs typeface="+mn-cs"/>
            </a:endParaRPr>
          </a:p>
          <a:p>
            <a:pPr>
              <a:defRPr/>
            </a:pPr>
            <a:r>
              <a:rPr lang="ru-RU" sz="2400" dirty="0" smtClean="0">
                <a:solidFill>
                  <a:srgbClr val="000066"/>
                </a:solidFill>
                <a:latin typeface="Times New Roman" panose="02020603050405020304" pitchFamily="18" charset="0"/>
                <a:ea typeface="+mn-ea"/>
                <a:cs typeface="+mn-cs"/>
              </a:rPr>
              <a:t>По направлению подготовки</a:t>
            </a:r>
          </a:p>
          <a:p>
            <a:pPr>
              <a:defRPr/>
            </a:pPr>
            <a:r>
              <a:rPr lang="ru-RU" sz="2400" dirty="0" smtClean="0">
                <a:solidFill>
                  <a:srgbClr val="000066"/>
                </a:solidFill>
                <a:latin typeface="Times New Roman" panose="02020603050405020304" pitchFamily="18" charset="0"/>
                <a:ea typeface="+mn-ea"/>
                <a:cs typeface="+mn-cs"/>
              </a:rPr>
              <a:t>09.03.01 «Информатика и вычислительная техника»</a:t>
            </a:r>
          </a:p>
          <a:p>
            <a:pPr>
              <a:defRPr/>
            </a:pPr>
            <a:endParaRPr lang="ru-RU" sz="2400" dirty="0">
              <a:solidFill>
                <a:srgbClr val="000066"/>
              </a:solidFill>
              <a:latin typeface="Times New Roman" panose="02020603050405020304" pitchFamily="18" charset="0"/>
              <a:ea typeface="+mn-ea"/>
              <a:cs typeface="+mn-cs"/>
            </a:endParaRPr>
          </a:p>
          <a:p>
            <a:pPr>
              <a:defRPr/>
            </a:pPr>
            <a:r>
              <a:rPr lang="ru-RU" sz="2400" dirty="0" smtClean="0">
                <a:solidFill>
                  <a:srgbClr val="000066"/>
                </a:solidFill>
                <a:latin typeface="Times New Roman" panose="02020603050405020304" pitchFamily="18" charset="0"/>
                <a:ea typeface="+mn-ea"/>
                <a:cs typeface="+mn-cs"/>
              </a:rPr>
              <a:t>5 семестр</a:t>
            </a:r>
          </a:p>
          <a:p>
            <a:pPr>
              <a:defRPr/>
            </a:pPr>
            <a:r>
              <a:rPr lang="ru-RU" sz="2400" dirty="0" smtClean="0">
                <a:solidFill>
                  <a:srgbClr val="000066"/>
                </a:solidFill>
                <a:latin typeface="Times New Roman" panose="02020603050405020304" pitchFamily="18" charset="0"/>
                <a:ea typeface="+mn-ea"/>
                <a:cs typeface="+mn-cs"/>
              </a:rPr>
              <a:t>2017-2018 учебный год</a:t>
            </a:r>
            <a:endParaRPr lang="ru-RU" sz="2400" dirty="0">
              <a:solidFill>
                <a:srgbClr val="000066"/>
              </a:solidFill>
              <a:latin typeface="Times New Roman" panose="02020603050405020304" pitchFamily="18" charset="0"/>
              <a:ea typeface="+mn-ea"/>
              <a:cs typeface="+mn-cs"/>
            </a:endParaRPr>
          </a:p>
        </p:txBody>
      </p:sp>
      <p:sp>
        <p:nvSpPr>
          <p:cNvPr id="13" name="Заголовок 1"/>
          <p:cNvSpPr txBox="1">
            <a:spLocks/>
          </p:cNvSpPr>
          <p:nvPr/>
        </p:nvSpPr>
        <p:spPr>
          <a:xfrm>
            <a:off x="-9525" y="6272213"/>
            <a:ext cx="9144000" cy="576262"/>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2000" dirty="0" smtClean="0">
                <a:solidFill>
                  <a:srgbClr val="000066"/>
                </a:solidFill>
                <a:latin typeface="Times New Roman" panose="02020603050405020304" pitchFamily="18" charset="0"/>
                <a:ea typeface="+mn-ea"/>
                <a:cs typeface="+mn-cs"/>
              </a:rPr>
              <a:t>Москва, 2017</a:t>
            </a:r>
            <a:endParaRPr lang="ru-RU" sz="2000" dirty="0">
              <a:solidFill>
                <a:srgbClr val="000066"/>
              </a:solidFill>
              <a:latin typeface="Times New Roman" panose="02020603050405020304" pitchFamily="18" charset="0"/>
              <a:ea typeface="+mn-ea"/>
              <a:cs typeface="+mn-cs"/>
            </a:endParaRPr>
          </a:p>
        </p:txBody>
      </p:sp>
      <p:sp>
        <p:nvSpPr>
          <p:cNvPr id="14"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smtClean="0">
                <a:solidFill>
                  <a:srgbClr val="000066"/>
                </a:solidFill>
                <a:latin typeface="Times New Roman" panose="02020603050405020304" pitchFamily="18" charset="0"/>
                <a:ea typeface="+mn-ea"/>
                <a:cs typeface="+mn-cs"/>
              </a:rPr>
              <a:t>Кафедра «Информатика»</a:t>
            </a:r>
            <a:endParaRPr lang="ru-RU" sz="1800" dirty="0">
              <a:solidFill>
                <a:srgbClr val="000066"/>
              </a:solidFill>
              <a:latin typeface="Times New Roman" panose="02020603050405020304" pitchFamily="18" charset="0"/>
              <a:ea typeface="+mn-ea"/>
              <a:cs typeface="+mn-cs"/>
            </a:endParaRPr>
          </a:p>
        </p:txBody>
      </p:sp>
      <p:pic>
        <p:nvPicPr>
          <p:cNvPr id="26630"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745538" y="6483350"/>
            <a:ext cx="398462" cy="374650"/>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62D7F45-CA9C-499A-BA47-A08C4F086D53}" type="slidenum">
              <a:rPr lang="ru-RU">
                <a:solidFill>
                  <a:srgbClr val="000066"/>
                </a:solidFill>
                <a:latin typeface="Times New Roman" pitchFamily="18" charset="0"/>
              </a:rPr>
              <a:pPr algn="ctr"/>
              <a:t>1</a:t>
            </a:fld>
            <a:endParaRPr lang="ru-RU">
              <a:solidFill>
                <a:srgbClr val="000066"/>
              </a:solidFill>
              <a:latin typeface="Times New Roman" pitchFamily="18"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6869"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745538" y="6483350"/>
            <a:ext cx="398462" cy="374650"/>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43C491AB-1A1E-4E80-9E23-07950E13F1B0}" type="slidenum">
              <a:rPr lang="ru-RU">
                <a:solidFill>
                  <a:srgbClr val="000066"/>
                </a:solidFill>
                <a:latin typeface="Times New Roman" pitchFamily="18" charset="0"/>
              </a:rPr>
              <a:pPr algn="ctr"/>
              <a:t>10</a:t>
            </a:fld>
            <a:endParaRPr lang="ru-RU">
              <a:solidFill>
                <a:srgbClr val="000066"/>
              </a:solidFill>
              <a:latin typeface="Times New Roman" pitchFamily="18" charset="0"/>
            </a:endParaRPr>
          </a:p>
        </p:txBody>
      </p:sp>
      <p:sp>
        <p:nvSpPr>
          <p:cNvPr id="17"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Введение и основные понятия</a:t>
            </a:r>
          </a:p>
        </p:txBody>
      </p:sp>
      <p:sp>
        <p:nvSpPr>
          <p:cNvPr id="9" name="Заголовок 1"/>
          <p:cNvSpPr txBox="1">
            <a:spLocks/>
          </p:cNvSpPr>
          <p:nvPr/>
        </p:nvSpPr>
        <p:spPr>
          <a:xfrm>
            <a:off x="808892" y="992188"/>
            <a:ext cx="7936646" cy="877842"/>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000" dirty="0"/>
              <a:t>Язык HTML был разработан британским учёным </a:t>
            </a:r>
            <a:r>
              <a:rPr lang="ru-RU" sz="2000" dirty="0" err="1"/>
              <a:t>Тимом</a:t>
            </a:r>
            <a:r>
              <a:rPr lang="ru-RU" sz="2000" dirty="0"/>
              <a:t> </a:t>
            </a:r>
            <a:r>
              <a:rPr lang="ru-RU" sz="2000" dirty="0" err="1"/>
              <a:t>Бернерсом</a:t>
            </a:r>
            <a:r>
              <a:rPr lang="ru-RU" sz="2000" dirty="0"/>
              <a:t>-Ли приблизительно в 1986—1991 годах в стенах </a:t>
            </a:r>
            <a:r>
              <a:rPr lang="ru-RU" sz="2000" dirty="0" err="1"/>
              <a:t>ЦЕРНа</a:t>
            </a:r>
            <a:r>
              <a:rPr lang="ru-RU" sz="2000" dirty="0"/>
              <a:t> в Женеве в Швейцарии. HTML создавался как язык для обмена научной и технической документацией, пригодный для использования людьми, не являющимися специалистами в области вёрстки. HTML успешно справлялся с проблемой сложности SGML путём определения небольшого набора структурных и семантических элементов — дескрипторов. Дескрипторы также часто называют «тегами». </a:t>
            </a:r>
          </a:p>
        </p:txBody>
      </p:sp>
      <p:pic>
        <p:nvPicPr>
          <p:cNvPr id="4098" name="Picture 2" descr="https://www.standard.co.uk/s3fs-public/thumbnails/image/2014/09/26/11/AN52996550google-datacenter.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991523" y="4113335"/>
            <a:ext cx="3836010" cy="25573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3028107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1094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10949"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031A970B-C9B5-4745-BA3B-FD83F9324F4E}" type="slidenum">
              <a:rPr lang="ru-RU">
                <a:solidFill>
                  <a:srgbClr val="000066"/>
                </a:solidFill>
                <a:latin typeface="Times New Roman" pitchFamily="18" charset="0"/>
              </a:rPr>
              <a:pPr algn="ctr"/>
              <a:t>100</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Списки</a:t>
            </a:r>
          </a:p>
        </p:txBody>
      </p:sp>
      <p:sp>
        <p:nvSpPr>
          <p:cNvPr id="11" name="Заголовок 1"/>
          <p:cNvSpPr txBox="1">
            <a:spLocks/>
          </p:cNvSpPr>
          <p:nvPr/>
        </p:nvSpPr>
        <p:spPr>
          <a:xfrm>
            <a:off x="457200" y="578644"/>
            <a:ext cx="8229600" cy="61705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Нумерованный список. Виды.</a:t>
            </a:r>
            <a:endParaRPr lang="ru-RU" sz="3600" dirty="0"/>
          </a:p>
        </p:txBody>
      </p:sp>
      <p:graphicFrame>
        <p:nvGraphicFramePr>
          <p:cNvPr id="12" name="Group 20"/>
          <p:cNvGraphicFramePr>
            <a:graphicFrameLocks/>
          </p:cNvGraphicFramePr>
          <p:nvPr>
            <p:extLst>
              <p:ext uri="{D42A27DB-BD31-4B8C-83A1-F6EECF244321}">
                <p14:modId xmlns:p14="http://schemas.microsoft.com/office/powerpoint/2010/main" xmlns="" val="510591203"/>
              </p:ext>
            </p:extLst>
          </p:nvPr>
        </p:nvGraphicFramePr>
        <p:xfrm>
          <a:off x="1421606" y="1195694"/>
          <a:ext cx="6408738" cy="4407937"/>
        </p:xfrm>
        <a:graphic>
          <a:graphicData uri="http://schemas.openxmlformats.org/drawingml/2006/table">
            <a:tbl>
              <a:tblPr>
                <a:tableStyleId>{69C7853C-536D-4A76-A0AE-DD22124D55A5}</a:tableStyleId>
              </a:tblPr>
              <a:tblGrid>
                <a:gridCol w="3171825"/>
                <a:gridCol w="3236913"/>
              </a:tblGrid>
              <a:tr h="4407937">
                <a:tc>
                  <a:txBody>
                    <a:bodyPr/>
                    <a:lstStyle/>
                    <a:p>
                      <a:pPr marL="342900" marR="0" lvl="0" indent="-260350" algn="l" defTabSz="914400" rtl="0" eaLnBrk="0" fontAlgn="base" latinLnBrk="0" hangingPunct="0">
                        <a:lnSpc>
                          <a:spcPct val="100000"/>
                        </a:lnSpc>
                        <a:spcBef>
                          <a:spcPct val="0"/>
                        </a:spcBef>
                        <a:spcAft>
                          <a:spcPct val="0"/>
                        </a:spcAft>
                        <a:buClrTx/>
                        <a:buSzTx/>
                        <a:buFontTx/>
                        <a:buNone/>
                        <a:tabLst/>
                      </a:pPr>
                      <a:r>
                        <a:rPr kumimoji="0" lang="ru-RU" sz="2000" u="none" strike="noStrike" cap="none" normalizeH="0" baseline="0" dirty="0" smtClean="0">
                          <a:ln>
                            <a:noFill/>
                          </a:ln>
                          <a:effectLst/>
                        </a:rPr>
                        <a:t>HTML-код:</a:t>
                      </a:r>
                    </a:p>
                    <a:p>
                      <a:pPr marL="342900" marR="0" lvl="0" indent="-260350" algn="l" defTabSz="914400" rtl="0" eaLnBrk="0" fontAlgn="base" latinLnBrk="0" hangingPunct="0">
                        <a:lnSpc>
                          <a:spcPct val="100000"/>
                        </a:lnSpc>
                        <a:spcBef>
                          <a:spcPct val="0"/>
                        </a:spcBef>
                        <a:spcAft>
                          <a:spcPct val="0"/>
                        </a:spcAft>
                        <a:buClrTx/>
                        <a:buSzTx/>
                        <a:buFontTx/>
                        <a:buNone/>
                        <a:tabLst/>
                      </a:pPr>
                      <a:endParaRPr kumimoji="0" lang="ru-RU" sz="2000" u="none" strike="noStrike" cap="none" normalizeH="0" baseline="0" dirty="0" smtClean="0">
                        <a:ln>
                          <a:noFill/>
                        </a:ln>
                        <a:effectLst/>
                      </a:endParaRPr>
                    </a:p>
                    <a:p>
                      <a:pPr marL="342900" marR="0" lvl="0" indent="-260350" algn="l" defTabSz="914400" rtl="0" eaLnBrk="0" fontAlgn="base" latinLnBrk="0" hangingPunct="0">
                        <a:lnSpc>
                          <a:spcPct val="100000"/>
                        </a:lnSpc>
                        <a:spcBef>
                          <a:spcPct val="0"/>
                        </a:spcBef>
                        <a:spcAft>
                          <a:spcPct val="0"/>
                        </a:spcAft>
                        <a:buClrTx/>
                        <a:buSzTx/>
                        <a:buFontTx/>
                        <a:buNone/>
                        <a:tabLst/>
                      </a:pPr>
                      <a:r>
                        <a:rPr kumimoji="0" lang="ru-RU" sz="2000" u="none" strike="noStrike" cap="none" normalizeH="0" baseline="0" dirty="0" smtClean="0">
                          <a:ln>
                            <a:noFill/>
                          </a:ln>
                          <a:effectLst/>
                        </a:rPr>
                        <a:t>&lt;</a:t>
                      </a:r>
                      <a:r>
                        <a:rPr kumimoji="0" lang="ru-RU" sz="2000" u="none" strike="noStrike" cap="none" normalizeH="0" baseline="0" dirty="0" err="1" smtClean="0">
                          <a:ln>
                            <a:noFill/>
                          </a:ln>
                          <a:effectLst/>
                        </a:rPr>
                        <a:t>ol</a:t>
                      </a:r>
                      <a:r>
                        <a:rPr kumimoji="0" lang="ru-RU" sz="2000" u="none" strike="noStrike" cap="none" normalizeH="0" baseline="0" dirty="0" smtClean="0">
                          <a:ln>
                            <a:noFill/>
                          </a:ln>
                          <a:effectLst/>
                        </a:rPr>
                        <a:t>&gt;</a:t>
                      </a:r>
                    </a:p>
                    <a:p>
                      <a:pPr marL="342900" marR="0" lvl="0" indent="-260350" algn="l" defTabSz="914400" rtl="0" eaLnBrk="0" fontAlgn="base" latinLnBrk="0" hangingPunct="0">
                        <a:lnSpc>
                          <a:spcPct val="100000"/>
                        </a:lnSpc>
                        <a:spcBef>
                          <a:spcPct val="0"/>
                        </a:spcBef>
                        <a:spcAft>
                          <a:spcPct val="0"/>
                        </a:spcAft>
                        <a:buClrTx/>
                        <a:buSzTx/>
                        <a:buFontTx/>
                        <a:buNone/>
                        <a:tabLst/>
                      </a:pPr>
                      <a:r>
                        <a:rPr kumimoji="0" lang="ru-RU" sz="2000" u="none" strike="noStrike" cap="none" normalizeH="0" baseline="0" dirty="0" smtClean="0">
                          <a:ln>
                            <a:noFill/>
                          </a:ln>
                          <a:effectLst/>
                        </a:rPr>
                        <a:t>  &lt;</a:t>
                      </a:r>
                      <a:r>
                        <a:rPr kumimoji="0" lang="ru-RU" sz="2000" u="none" strike="noStrike" cap="none" normalizeH="0" baseline="0" dirty="0" err="1" smtClean="0">
                          <a:ln>
                            <a:noFill/>
                          </a:ln>
                          <a:effectLst/>
                        </a:rPr>
                        <a:t>li</a:t>
                      </a:r>
                      <a:r>
                        <a:rPr kumimoji="0" lang="ru-RU" sz="2000" u="none" strike="noStrike" cap="none" normalizeH="0" baseline="0" dirty="0" smtClean="0">
                          <a:ln>
                            <a:noFill/>
                          </a:ln>
                          <a:effectLst/>
                        </a:rPr>
                        <a:t>&gt;элемент 1&lt;/</a:t>
                      </a:r>
                      <a:r>
                        <a:rPr kumimoji="0" lang="ru-RU" sz="2000" u="none" strike="noStrike" cap="none" normalizeH="0" baseline="0" dirty="0" err="1" smtClean="0">
                          <a:ln>
                            <a:noFill/>
                          </a:ln>
                          <a:effectLst/>
                        </a:rPr>
                        <a:t>li</a:t>
                      </a:r>
                      <a:r>
                        <a:rPr kumimoji="0" lang="ru-RU" sz="2000" u="none" strike="noStrike" cap="none" normalizeH="0" baseline="0" dirty="0" smtClean="0">
                          <a:ln>
                            <a:noFill/>
                          </a:ln>
                          <a:effectLst/>
                        </a:rPr>
                        <a:t>&gt;</a:t>
                      </a:r>
                    </a:p>
                    <a:p>
                      <a:pPr marL="342900" marR="0" lvl="0" indent="-260350" algn="l" defTabSz="914400" rtl="0" eaLnBrk="0" fontAlgn="base" latinLnBrk="0" hangingPunct="0">
                        <a:lnSpc>
                          <a:spcPct val="100000"/>
                        </a:lnSpc>
                        <a:spcBef>
                          <a:spcPct val="0"/>
                        </a:spcBef>
                        <a:spcAft>
                          <a:spcPct val="0"/>
                        </a:spcAft>
                        <a:buClrTx/>
                        <a:buSzTx/>
                        <a:buFontTx/>
                        <a:buNone/>
                        <a:tabLst/>
                      </a:pPr>
                      <a:r>
                        <a:rPr kumimoji="0" lang="ru-RU" sz="2000" u="none" strike="noStrike" cap="none" normalizeH="0" baseline="0" dirty="0" smtClean="0">
                          <a:ln>
                            <a:noFill/>
                          </a:ln>
                          <a:effectLst/>
                        </a:rPr>
                        <a:t>  &lt;</a:t>
                      </a:r>
                      <a:r>
                        <a:rPr kumimoji="0" lang="ru-RU" sz="2000" u="none" strike="noStrike" cap="none" normalizeH="0" baseline="0" dirty="0" err="1" smtClean="0">
                          <a:ln>
                            <a:noFill/>
                          </a:ln>
                          <a:effectLst/>
                        </a:rPr>
                        <a:t>li</a:t>
                      </a:r>
                      <a:r>
                        <a:rPr kumimoji="0" lang="ru-RU" sz="2000" u="none" strike="noStrike" cap="none" normalizeH="0" baseline="0" dirty="0" smtClean="0">
                          <a:ln>
                            <a:noFill/>
                          </a:ln>
                          <a:effectLst/>
                        </a:rPr>
                        <a:t>&gt;элемент 2&lt;/</a:t>
                      </a:r>
                      <a:r>
                        <a:rPr kumimoji="0" lang="ru-RU" sz="2000" u="none" strike="noStrike" cap="none" normalizeH="0" baseline="0" dirty="0" err="1" smtClean="0">
                          <a:ln>
                            <a:noFill/>
                          </a:ln>
                          <a:effectLst/>
                        </a:rPr>
                        <a:t>li</a:t>
                      </a:r>
                      <a:r>
                        <a:rPr kumimoji="0" lang="ru-RU" sz="2000" u="none" strike="noStrike" cap="none" normalizeH="0" baseline="0" dirty="0" smtClean="0">
                          <a:ln>
                            <a:noFill/>
                          </a:ln>
                          <a:effectLst/>
                        </a:rPr>
                        <a:t>&gt;</a:t>
                      </a:r>
                    </a:p>
                    <a:p>
                      <a:pPr marL="342900" marR="0" lvl="0" indent="-260350" algn="l" defTabSz="914400" rtl="0" eaLnBrk="0" fontAlgn="base" latinLnBrk="0" hangingPunct="0">
                        <a:lnSpc>
                          <a:spcPct val="100000"/>
                        </a:lnSpc>
                        <a:spcBef>
                          <a:spcPct val="0"/>
                        </a:spcBef>
                        <a:spcAft>
                          <a:spcPct val="0"/>
                        </a:spcAft>
                        <a:buClrTx/>
                        <a:buSzTx/>
                        <a:buFontTx/>
                        <a:buNone/>
                        <a:tabLst/>
                      </a:pPr>
                      <a:r>
                        <a:rPr kumimoji="0" lang="ru-RU" sz="2000" u="none" strike="noStrike" cap="none" normalizeH="0" baseline="0" dirty="0" smtClean="0">
                          <a:ln>
                            <a:noFill/>
                          </a:ln>
                          <a:effectLst/>
                        </a:rPr>
                        <a:t>  &lt;</a:t>
                      </a:r>
                      <a:r>
                        <a:rPr kumimoji="0" lang="ru-RU" sz="2000" u="none" strike="noStrike" cap="none" normalizeH="0" baseline="0" dirty="0" err="1" smtClean="0">
                          <a:ln>
                            <a:noFill/>
                          </a:ln>
                          <a:effectLst/>
                        </a:rPr>
                        <a:t>li</a:t>
                      </a:r>
                      <a:r>
                        <a:rPr kumimoji="0" lang="ru-RU" sz="2000" u="none" strike="noStrike" cap="none" normalizeH="0" baseline="0" dirty="0" smtClean="0">
                          <a:ln>
                            <a:noFill/>
                          </a:ln>
                          <a:effectLst/>
                        </a:rPr>
                        <a:t>&gt;элемент 3&lt;/</a:t>
                      </a:r>
                      <a:r>
                        <a:rPr kumimoji="0" lang="ru-RU" sz="2000" u="none" strike="noStrike" cap="none" normalizeH="0" baseline="0" dirty="0" err="1" smtClean="0">
                          <a:ln>
                            <a:noFill/>
                          </a:ln>
                          <a:effectLst/>
                        </a:rPr>
                        <a:t>li</a:t>
                      </a:r>
                      <a:r>
                        <a:rPr kumimoji="0" lang="ru-RU" sz="2000" u="none" strike="noStrike" cap="none" normalizeH="0" baseline="0" dirty="0" smtClean="0">
                          <a:ln>
                            <a:noFill/>
                          </a:ln>
                          <a:effectLst/>
                        </a:rPr>
                        <a:t>&gt;</a:t>
                      </a:r>
                    </a:p>
                    <a:p>
                      <a:pPr marL="342900" marR="0" lvl="0" indent="-26035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smtClean="0">
                          <a:ln>
                            <a:noFill/>
                          </a:ln>
                          <a:effectLst/>
                        </a:rPr>
                        <a:t>&lt;/</a:t>
                      </a:r>
                      <a:r>
                        <a:rPr kumimoji="0" lang="en-US" sz="2000" u="none" strike="noStrike" cap="none" normalizeH="0" baseline="0" dirty="0" err="1" smtClean="0">
                          <a:ln>
                            <a:noFill/>
                          </a:ln>
                          <a:effectLst/>
                        </a:rPr>
                        <a:t>ol</a:t>
                      </a:r>
                      <a:r>
                        <a:rPr kumimoji="0" lang="en-US" sz="2000" u="none" strike="noStrike" cap="none" normalizeH="0" baseline="0" dirty="0" smtClean="0">
                          <a:ln>
                            <a:noFill/>
                          </a:ln>
                          <a:effectLst/>
                        </a:rPr>
                        <a:t>&gt;</a:t>
                      </a:r>
                      <a:endParaRPr kumimoji="0" lang="ru-RU" sz="2000" u="none" strike="noStrike" cap="none" normalizeH="0" baseline="0" dirty="0" smtClean="0">
                        <a:ln>
                          <a:noFill/>
                        </a:ln>
                        <a:effectLst/>
                      </a:endParaRPr>
                    </a:p>
                    <a:p>
                      <a:pPr marL="342900" marR="0" lvl="0" indent="-26035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smtClean="0">
                          <a:ln>
                            <a:noFill/>
                          </a:ln>
                          <a:effectLst/>
                        </a:rPr>
                        <a:t>&lt;</a:t>
                      </a:r>
                      <a:r>
                        <a:rPr kumimoji="0" lang="en-US" sz="2000" u="none" strike="noStrike" cap="none" normalizeH="0" baseline="0" dirty="0" err="1" smtClean="0">
                          <a:ln>
                            <a:noFill/>
                          </a:ln>
                          <a:effectLst/>
                        </a:rPr>
                        <a:t>ol</a:t>
                      </a:r>
                      <a:r>
                        <a:rPr kumimoji="0" lang="en-US" sz="2000" u="none" strike="noStrike" cap="none" normalizeH="0" baseline="0" dirty="0" smtClean="0">
                          <a:ln>
                            <a:noFill/>
                          </a:ln>
                          <a:effectLst/>
                        </a:rPr>
                        <a:t> type=‘A’&gt;</a:t>
                      </a:r>
                      <a:endParaRPr kumimoji="0" lang="ru-RU" sz="2000" u="none" strike="noStrike" cap="none" normalizeH="0" baseline="0" dirty="0" smtClean="0">
                        <a:ln>
                          <a:noFill/>
                        </a:ln>
                        <a:effectLst/>
                      </a:endParaRPr>
                    </a:p>
                    <a:p>
                      <a:pPr marL="342900" marR="0" lvl="0" indent="-260350" algn="l" defTabSz="914400" rtl="0" eaLnBrk="0" fontAlgn="base" latinLnBrk="0" hangingPunct="0">
                        <a:lnSpc>
                          <a:spcPct val="100000"/>
                        </a:lnSpc>
                        <a:spcBef>
                          <a:spcPct val="0"/>
                        </a:spcBef>
                        <a:spcAft>
                          <a:spcPct val="0"/>
                        </a:spcAft>
                        <a:buClrTx/>
                        <a:buSzTx/>
                        <a:buFontTx/>
                        <a:buNone/>
                        <a:tabLst/>
                      </a:pPr>
                      <a:r>
                        <a:rPr kumimoji="0" lang="ru-RU" sz="2000" u="none" strike="noStrike" cap="none" normalizeH="0" baseline="0" dirty="0" smtClean="0">
                          <a:ln>
                            <a:noFill/>
                          </a:ln>
                          <a:effectLst/>
                        </a:rPr>
                        <a:t>  </a:t>
                      </a:r>
                      <a:r>
                        <a:rPr kumimoji="0" lang="en-US" sz="2000" u="none" strike="noStrike" cap="none" normalizeH="0" baseline="0" dirty="0" smtClean="0">
                          <a:ln>
                            <a:noFill/>
                          </a:ln>
                          <a:effectLst/>
                        </a:rPr>
                        <a:t>&lt;li&gt;</a:t>
                      </a:r>
                      <a:r>
                        <a:rPr kumimoji="0" lang="ru-RU" sz="2000" u="none" strike="noStrike" cap="none" normalizeH="0" baseline="0" dirty="0" smtClean="0">
                          <a:ln>
                            <a:noFill/>
                          </a:ln>
                          <a:effectLst/>
                        </a:rPr>
                        <a:t>элемент</a:t>
                      </a:r>
                      <a:r>
                        <a:rPr kumimoji="0" lang="en-US" sz="2000" u="none" strike="noStrike" cap="none" normalizeH="0" baseline="0" dirty="0" smtClean="0">
                          <a:ln>
                            <a:noFill/>
                          </a:ln>
                          <a:effectLst/>
                        </a:rPr>
                        <a:t> 1&lt;/li&gt;</a:t>
                      </a:r>
                      <a:endParaRPr kumimoji="0" lang="ru-RU" sz="2000" u="none" strike="noStrike" cap="none" normalizeH="0" baseline="0" dirty="0" smtClean="0">
                        <a:ln>
                          <a:noFill/>
                        </a:ln>
                        <a:effectLst/>
                      </a:endParaRPr>
                    </a:p>
                    <a:p>
                      <a:pPr marL="342900" marR="0" lvl="0" indent="-260350" algn="l" defTabSz="914400" rtl="0" eaLnBrk="0" fontAlgn="base" latinLnBrk="0" hangingPunct="0">
                        <a:lnSpc>
                          <a:spcPct val="100000"/>
                        </a:lnSpc>
                        <a:spcBef>
                          <a:spcPct val="0"/>
                        </a:spcBef>
                        <a:spcAft>
                          <a:spcPct val="0"/>
                        </a:spcAft>
                        <a:buClrTx/>
                        <a:buSzTx/>
                        <a:buFontTx/>
                        <a:buNone/>
                        <a:tabLst/>
                      </a:pPr>
                      <a:r>
                        <a:rPr kumimoji="0" lang="ru-RU" sz="2000" u="none" strike="noStrike" cap="none" normalizeH="0" baseline="0" dirty="0" smtClean="0">
                          <a:ln>
                            <a:noFill/>
                          </a:ln>
                          <a:effectLst/>
                        </a:rPr>
                        <a:t>  &lt;</a:t>
                      </a:r>
                      <a:r>
                        <a:rPr kumimoji="0" lang="ru-RU" sz="2000" u="none" strike="noStrike" cap="none" normalizeH="0" baseline="0" dirty="0" err="1" smtClean="0">
                          <a:ln>
                            <a:noFill/>
                          </a:ln>
                          <a:effectLst/>
                        </a:rPr>
                        <a:t>li</a:t>
                      </a:r>
                      <a:r>
                        <a:rPr kumimoji="0" lang="ru-RU" sz="2000" u="none" strike="noStrike" cap="none" normalizeH="0" baseline="0" dirty="0" smtClean="0">
                          <a:ln>
                            <a:noFill/>
                          </a:ln>
                          <a:effectLst/>
                        </a:rPr>
                        <a:t>&gt;элемент 2&lt;/</a:t>
                      </a:r>
                      <a:r>
                        <a:rPr kumimoji="0" lang="ru-RU" sz="2000" u="none" strike="noStrike" cap="none" normalizeH="0" baseline="0" dirty="0" err="1" smtClean="0">
                          <a:ln>
                            <a:noFill/>
                          </a:ln>
                          <a:effectLst/>
                        </a:rPr>
                        <a:t>li</a:t>
                      </a:r>
                      <a:r>
                        <a:rPr kumimoji="0" lang="ru-RU" sz="2000" u="none" strike="noStrike" cap="none" normalizeH="0" baseline="0" dirty="0" smtClean="0">
                          <a:ln>
                            <a:noFill/>
                          </a:ln>
                          <a:effectLst/>
                        </a:rPr>
                        <a:t>&gt;</a:t>
                      </a:r>
                    </a:p>
                    <a:p>
                      <a:pPr marL="342900" marR="0" lvl="0" indent="-260350" algn="l" defTabSz="914400" rtl="0" eaLnBrk="0" fontAlgn="base" latinLnBrk="0" hangingPunct="0">
                        <a:lnSpc>
                          <a:spcPct val="100000"/>
                        </a:lnSpc>
                        <a:spcBef>
                          <a:spcPct val="0"/>
                        </a:spcBef>
                        <a:spcAft>
                          <a:spcPct val="0"/>
                        </a:spcAft>
                        <a:buClrTx/>
                        <a:buSzTx/>
                        <a:buFontTx/>
                        <a:buNone/>
                        <a:tabLst/>
                      </a:pPr>
                      <a:r>
                        <a:rPr kumimoji="0" lang="ru-RU" sz="2000" u="none" strike="noStrike" cap="none" normalizeH="0" baseline="0" dirty="0" smtClean="0">
                          <a:ln>
                            <a:noFill/>
                          </a:ln>
                          <a:effectLst/>
                        </a:rPr>
                        <a:t>  &lt;</a:t>
                      </a:r>
                      <a:r>
                        <a:rPr kumimoji="0" lang="ru-RU" sz="2000" u="none" strike="noStrike" cap="none" normalizeH="0" baseline="0" dirty="0" err="1" smtClean="0">
                          <a:ln>
                            <a:noFill/>
                          </a:ln>
                          <a:effectLst/>
                        </a:rPr>
                        <a:t>li</a:t>
                      </a:r>
                      <a:r>
                        <a:rPr kumimoji="0" lang="ru-RU" sz="2000" u="none" strike="noStrike" cap="none" normalizeH="0" baseline="0" dirty="0" smtClean="0">
                          <a:ln>
                            <a:noFill/>
                          </a:ln>
                          <a:effectLst/>
                        </a:rPr>
                        <a:t>&gt;элемент 3&lt;/</a:t>
                      </a:r>
                      <a:r>
                        <a:rPr kumimoji="0" lang="ru-RU" sz="2000" u="none" strike="noStrike" cap="none" normalizeH="0" baseline="0" dirty="0" err="1" smtClean="0">
                          <a:ln>
                            <a:noFill/>
                          </a:ln>
                          <a:effectLst/>
                        </a:rPr>
                        <a:t>li</a:t>
                      </a:r>
                      <a:r>
                        <a:rPr kumimoji="0" lang="ru-RU" sz="2000" u="none" strike="noStrike" cap="none" normalizeH="0" baseline="0" dirty="0" smtClean="0">
                          <a:ln>
                            <a:noFill/>
                          </a:ln>
                          <a:effectLst/>
                        </a:rPr>
                        <a:t>&gt;</a:t>
                      </a:r>
                    </a:p>
                    <a:p>
                      <a:pPr marL="342900" marR="0" lvl="0" indent="-26035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smtClean="0">
                          <a:ln>
                            <a:noFill/>
                          </a:ln>
                          <a:effectLst/>
                        </a:rPr>
                        <a:t>&lt;/</a:t>
                      </a:r>
                      <a:r>
                        <a:rPr kumimoji="0" lang="en-US" sz="2000" u="none" strike="noStrike" cap="none" normalizeH="0" baseline="0" dirty="0" err="1" smtClean="0">
                          <a:ln>
                            <a:noFill/>
                          </a:ln>
                          <a:effectLst/>
                        </a:rPr>
                        <a:t>ol</a:t>
                      </a:r>
                      <a:r>
                        <a:rPr kumimoji="0" lang="en-US" sz="2000" u="none" strike="noStrike" cap="none" normalizeH="0" baseline="0" dirty="0" smtClean="0">
                          <a:ln>
                            <a:noFill/>
                          </a:ln>
                          <a:effectLst/>
                        </a:rPr>
                        <a:t>&gt;</a:t>
                      </a:r>
                      <a:endParaRPr kumimoji="0" lang="ru-RU" sz="2000" u="none" strike="noStrike" cap="none" normalizeH="0" baseline="0" dirty="0" smtClean="0">
                        <a:ln>
                          <a:noFill/>
                        </a:ln>
                        <a:effectLst/>
                      </a:endParaRPr>
                    </a:p>
                  </a:txBody>
                  <a:tcP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ru-RU" sz="2000" u="none" strike="noStrike" cap="none" normalizeH="0" baseline="0" dirty="0" smtClean="0">
                          <a:ln>
                            <a:noFill/>
                          </a:ln>
                          <a:effectLst/>
                        </a:rPr>
                        <a:t>Отображение в браузере:</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ru-RU" sz="2000" u="none" strike="noStrike" cap="none" normalizeH="0" baseline="0" dirty="0" smtClean="0">
                        <a:ln>
                          <a:noFill/>
                        </a:ln>
                        <a:effectLst/>
                      </a:endParaRP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ru-RU" sz="2000" u="none" strike="noStrike" cap="none" normalizeH="0" baseline="0" dirty="0" smtClean="0">
                          <a:ln>
                            <a:noFill/>
                          </a:ln>
                          <a:effectLst/>
                        </a:rPr>
                        <a:t>элемент 1 </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ru-RU" sz="2000" u="none" strike="noStrike" cap="none" normalizeH="0" baseline="0" dirty="0" smtClean="0">
                          <a:ln>
                            <a:noFill/>
                          </a:ln>
                          <a:effectLst/>
                        </a:rPr>
                        <a:t>элемент 2 </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ru-RU" sz="2000" u="none" strike="noStrike" cap="none" normalizeH="0" baseline="0" dirty="0" smtClean="0">
                          <a:ln>
                            <a:noFill/>
                          </a:ln>
                          <a:effectLst/>
                        </a:rPr>
                        <a:t>элемент 3 </a:t>
                      </a:r>
                    </a:p>
                    <a:p>
                      <a:pPr marL="342900" marR="0" lvl="0" indent="-342900" algn="l" defTabSz="914400" rtl="0" eaLnBrk="0" fontAlgn="base" latinLnBrk="0" hangingPunct="0">
                        <a:lnSpc>
                          <a:spcPct val="100000"/>
                        </a:lnSpc>
                        <a:spcBef>
                          <a:spcPct val="0"/>
                        </a:spcBef>
                        <a:spcAft>
                          <a:spcPct val="0"/>
                        </a:spcAft>
                        <a:buClrTx/>
                        <a:buSzTx/>
                        <a:buFontTx/>
                        <a:buAutoNum type="alphaUcPeriod"/>
                        <a:tabLst/>
                      </a:pPr>
                      <a:r>
                        <a:rPr kumimoji="0" lang="ru-RU" sz="2000" u="none" strike="noStrike" cap="none" normalizeH="0" baseline="0" dirty="0" smtClean="0">
                          <a:ln>
                            <a:noFill/>
                          </a:ln>
                          <a:effectLst/>
                        </a:rPr>
                        <a:t>элемент 1 </a:t>
                      </a:r>
                    </a:p>
                    <a:p>
                      <a:pPr marL="342900" marR="0" lvl="0" indent="-342900" algn="l" defTabSz="914400" rtl="0" eaLnBrk="0" fontAlgn="base" latinLnBrk="0" hangingPunct="0">
                        <a:lnSpc>
                          <a:spcPct val="100000"/>
                        </a:lnSpc>
                        <a:spcBef>
                          <a:spcPct val="0"/>
                        </a:spcBef>
                        <a:spcAft>
                          <a:spcPct val="0"/>
                        </a:spcAft>
                        <a:buClrTx/>
                        <a:buSzTx/>
                        <a:buFontTx/>
                        <a:buAutoNum type="alphaUcPeriod"/>
                        <a:tabLst/>
                      </a:pPr>
                      <a:r>
                        <a:rPr kumimoji="0" lang="ru-RU" sz="2000" u="none" strike="noStrike" cap="none" normalizeH="0" baseline="0" dirty="0" smtClean="0">
                          <a:ln>
                            <a:noFill/>
                          </a:ln>
                          <a:effectLst/>
                        </a:rPr>
                        <a:t>элемент 2 </a:t>
                      </a:r>
                    </a:p>
                    <a:p>
                      <a:pPr marL="342900" marR="0" lvl="0" indent="-342900" algn="l" defTabSz="914400" rtl="0" eaLnBrk="0" fontAlgn="base" latinLnBrk="0" hangingPunct="0">
                        <a:lnSpc>
                          <a:spcPct val="100000"/>
                        </a:lnSpc>
                        <a:spcBef>
                          <a:spcPct val="0"/>
                        </a:spcBef>
                        <a:spcAft>
                          <a:spcPct val="0"/>
                        </a:spcAft>
                        <a:buClrTx/>
                        <a:buSzTx/>
                        <a:buFontTx/>
                        <a:buAutoNum type="alphaUcPeriod"/>
                        <a:tabLst/>
                      </a:pPr>
                      <a:r>
                        <a:rPr kumimoji="0" lang="ru-RU" sz="2000" u="none" strike="noStrike" cap="none" normalizeH="0" baseline="0" dirty="0" smtClean="0">
                          <a:ln>
                            <a:noFill/>
                          </a:ln>
                          <a:effectLst/>
                        </a:rPr>
                        <a:t>элемент 3 </a:t>
                      </a:r>
                      <a:endParaRPr kumimoji="0" lang="ru-RU" sz="2000" b="0" i="0" u="none" strike="noStrike" cap="none" normalizeH="0" baseline="0" dirty="0" smtClean="0">
                        <a:ln>
                          <a:noFill/>
                        </a:ln>
                        <a:solidFill>
                          <a:schemeClr val="tx1"/>
                        </a:solidFill>
                        <a:effectLst/>
                        <a:latin typeface="Times New Roman" pitchFamily="18" charset="0"/>
                        <a:cs typeface="Times New Roman" pitchFamily="18" charset="0"/>
                      </a:endParaRPr>
                    </a:p>
                  </a:txBody>
                  <a:tcPr horzOverflow="overflow"/>
                </a:tc>
              </a:tr>
            </a:tbl>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1299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1299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41103999-0572-44ED-9171-CD9D62D6921A}" type="slidenum">
              <a:rPr lang="ru-RU">
                <a:solidFill>
                  <a:srgbClr val="000066"/>
                </a:solidFill>
                <a:latin typeface="Times New Roman" pitchFamily="18" charset="0"/>
              </a:rPr>
              <a:pPr algn="ctr"/>
              <a:t>101</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Списки</a:t>
            </a:r>
          </a:p>
        </p:txBody>
      </p:sp>
      <p:sp>
        <p:nvSpPr>
          <p:cNvPr id="11" name="Заголовок 1"/>
          <p:cNvSpPr txBox="1">
            <a:spLocks/>
          </p:cNvSpPr>
          <p:nvPr/>
        </p:nvSpPr>
        <p:spPr>
          <a:xfrm>
            <a:off x="676275" y="746919"/>
            <a:ext cx="8229600" cy="47228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400" dirty="0" smtClean="0"/>
              <a:t>Дополнительные настройки нумерованного списка.</a:t>
            </a:r>
            <a:endParaRPr lang="ru-RU" sz="2400" dirty="0"/>
          </a:p>
        </p:txBody>
      </p:sp>
      <p:sp>
        <p:nvSpPr>
          <p:cNvPr id="12" name="Rectangle 3"/>
          <p:cNvSpPr txBox="1">
            <a:spLocks noChangeArrowheads="1"/>
          </p:cNvSpPr>
          <p:nvPr/>
        </p:nvSpPr>
        <p:spPr>
          <a:xfrm>
            <a:off x="566074" y="1248474"/>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nSpc>
                <a:spcPct val="90000"/>
              </a:lnSpc>
              <a:buFontTx/>
              <a:buNone/>
            </a:pPr>
            <a:r>
              <a:rPr lang="ru-RU" sz="2000" dirty="0" smtClean="0"/>
              <a:t>При помощи атрибутов START VALUE можно изменить порядок нумерации списка.</a:t>
            </a:r>
          </a:p>
          <a:p>
            <a:pPr>
              <a:lnSpc>
                <a:spcPct val="90000"/>
              </a:lnSpc>
              <a:buFontTx/>
              <a:buNone/>
            </a:pPr>
            <a:r>
              <a:rPr lang="ru-RU" sz="2000" dirty="0" smtClean="0"/>
              <a:t>START - служит для задания начального номера списка, отличного от 1.</a:t>
            </a:r>
          </a:p>
          <a:p>
            <a:pPr>
              <a:lnSpc>
                <a:spcPct val="90000"/>
              </a:lnSpc>
              <a:buFontTx/>
              <a:buNone/>
            </a:pPr>
            <a:r>
              <a:rPr lang="ru-RU" sz="2000" dirty="0" smtClean="0"/>
              <a:t>VALUE - дает возможность назначить произвольный номер любому элементу списка.</a:t>
            </a:r>
          </a:p>
          <a:p>
            <a:pPr>
              <a:lnSpc>
                <a:spcPct val="90000"/>
              </a:lnSpc>
              <a:buFontTx/>
              <a:buNone/>
            </a:pPr>
            <a:r>
              <a:rPr lang="ru-RU" sz="2000" dirty="0" smtClean="0"/>
              <a:t>Пример:</a:t>
            </a:r>
            <a:endParaRPr lang="ru-RU" sz="2000" dirty="0"/>
          </a:p>
        </p:txBody>
      </p:sp>
      <p:graphicFrame>
        <p:nvGraphicFramePr>
          <p:cNvPr id="13" name="Group 28"/>
          <p:cNvGraphicFramePr>
            <a:graphicFrameLocks/>
          </p:cNvGraphicFramePr>
          <p:nvPr>
            <p:extLst>
              <p:ext uri="{D42A27DB-BD31-4B8C-83A1-F6EECF244321}">
                <p14:modId xmlns:p14="http://schemas.microsoft.com/office/powerpoint/2010/main" xmlns="" val="841861424"/>
              </p:ext>
            </p:extLst>
          </p:nvPr>
        </p:nvGraphicFramePr>
        <p:xfrm>
          <a:off x="1158875" y="3591106"/>
          <a:ext cx="7264400" cy="1920240"/>
        </p:xfrm>
        <a:graphic>
          <a:graphicData uri="http://schemas.openxmlformats.org/drawingml/2006/table">
            <a:tbl>
              <a:tblPr>
                <a:tableStyleId>{69C7853C-536D-4A76-A0AE-DD22124D55A5}</a:tableStyleId>
              </a:tblPr>
              <a:tblGrid>
                <a:gridCol w="3989387"/>
                <a:gridCol w="3275013"/>
              </a:tblGrid>
              <a:tr h="1730375">
                <a:tc>
                  <a:txBody>
                    <a:bodyPr/>
                    <a:lstStyle/>
                    <a:p>
                      <a:pPr marL="342900" marR="0" lvl="0" indent="-260350" algn="l" defTabSz="914400" rtl="0" eaLnBrk="0" fontAlgn="base" latinLnBrk="0" hangingPunct="0">
                        <a:lnSpc>
                          <a:spcPct val="100000"/>
                        </a:lnSpc>
                        <a:spcBef>
                          <a:spcPct val="0"/>
                        </a:spcBef>
                        <a:spcAft>
                          <a:spcPct val="0"/>
                        </a:spcAft>
                        <a:buClrTx/>
                        <a:buSzTx/>
                        <a:buFontTx/>
                        <a:buNone/>
                        <a:tabLst/>
                      </a:pPr>
                      <a:r>
                        <a:rPr kumimoji="0" lang="ru-RU" sz="2000" b="1" i="1" u="none" strike="noStrike" cap="none" normalizeH="0" baseline="0" dirty="0" smtClean="0">
                          <a:ln>
                            <a:noFill/>
                          </a:ln>
                          <a:effectLst/>
                        </a:rPr>
                        <a:t>HTML-код:</a:t>
                      </a:r>
                    </a:p>
                    <a:p>
                      <a:pPr marL="342900" marR="0" lvl="0" indent="-26035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smtClean="0">
                          <a:ln>
                            <a:noFill/>
                          </a:ln>
                          <a:effectLst/>
                        </a:rPr>
                        <a:t>&lt;</a:t>
                      </a:r>
                      <a:r>
                        <a:rPr kumimoji="0" lang="en-US" sz="2000" u="none" strike="noStrike" cap="none" normalizeH="0" baseline="0" dirty="0" err="1" smtClean="0">
                          <a:ln>
                            <a:noFill/>
                          </a:ln>
                          <a:effectLst/>
                        </a:rPr>
                        <a:t>ol</a:t>
                      </a:r>
                      <a:r>
                        <a:rPr kumimoji="0" lang="en-US" sz="2000" u="none" strike="noStrike" cap="none" normalizeH="0" baseline="0" dirty="0" smtClean="0">
                          <a:ln>
                            <a:noFill/>
                          </a:ln>
                          <a:effectLst/>
                        </a:rPr>
                        <a:t> start="5"&gt;</a:t>
                      </a:r>
                      <a:endParaRPr kumimoji="0" lang="ru-RU" sz="2000" u="none" strike="noStrike" cap="none" normalizeH="0" baseline="0" dirty="0" smtClean="0">
                        <a:ln>
                          <a:noFill/>
                        </a:ln>
                        <a:effectLst/>
                      </a:endParaRPr>
                    </a:p>
                    <a:p>
                      <a:pPr marL="342900" marR="0" lvl="0" indent="-26035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smtClean="0">
                          <a:ln>
                            <a:noFill/>
                          </a:ln>
                          <a:effectLst/>
                        </a:rPr>
                        <a:t>&lt;li&gt;</a:t>
                      </a:r>
                      <a:r>
                        <a:rPr kumimoji="0" lang="ru-RU" sz="2000" u="none" strike="noStrike" cap="none" normalizeH="0" baseline="0" dirty="0" smtClean="0">
                          <a:ln>
                            <a:noFill/>
                          </a:ln>
                          <a:effectLst/>
                        </a:rPr>
                        <a:t>элемент</a:t>
                      </a:r>
                      <a:r>
                        <a:rPr kumimoji="0" lang="en-US" sz="2000" u="none" strike="noStrike" cap="none" normalizeH="0" baseline="0" dirty="0" smtClean="0">
                          <a:ln>
                            <a:noFill/>
                          </a:ln>
                          <a:effectLst/>
                        </a:rPr>
                        <a:t> 1&lt;/li&gt;</a:t>
                      </a:r>
                      <a:endParaRPr kumimoji="0" lang="ru-RU" sz="2000" u="none" strike="noStrike" cap="none" normalizeH="0" baseline="0" dirty="0" smtClean="0">
                        <a:ln>
                          <a:noFill/>
                        </a:ln>
                        <a:effectLst/>
                      </a:endParaRPr>
                    </a:p>
                    <a:p>
                      <a:pPr marL="342900" marR="0" lvl="0" indent="-26035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smtClean="0">
                          <a:ln>
                            <a:noFill/>
                          </a:ln>
                          <a:effectLst/>
                        </a:rPr>
                        <a:t>&lt;li value="9"&gt;</a:t>
                      </a:r>
                      <a:r>
                        <a:rPr kumimoji="0" lang="ru-RU" sz="2000" u="none" strike="noStrike" cap="none" normalizeH="0" baseline="0" dirty="0" smtClean="0">
                          <a:ln>
                            <a:noFill/>
                          </a:ln>
                          <a:effectLst/>
                        </a:rPr>
                        <a:t>элемент</a:t>
                      </a:r>
                      <a:r>
                        <a:rPr kumimoji="0" lang="en-US" sz="2000" u="none" strike="noStrike" cap="none" normalizeH="0" baseline="0" dirty="0" smtClean="0">
                          <a:ln>
                            <a:noFill/>
                          </a:ln>
                          <a:effectLst/>
                        </a:rPr>
                        <a:t> 2&lt;/li&gt;</a:t>
                      </a:r>
                      <a:endParaRPr kumimoji="0" lang="ru-RU" sz="2000" u="none" strike="noStrike" cap="none" normalizeH="0" baseline="0" dirty="0" smtClean="0">
                        <a:ln>
                          <a:noFill/>
                        </a:ln>
                        <a:effectLst/>
                      </a:endParaRPr>
                    </a:p>
                    <a:p>
                      <a:pPr marL="342900" marR="0" lvl="0" indent="-26035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dirty="0" smtClean="0">
                          <a:ln>
                            <a:noFill/>
                          </a:ln>
                          <a:effectLst/>
                        </a:rPr>
                        <a:t>&lt;li&gt;</a:t>
                      </a:r>
                      <a:r>
                        <a:rPr kumimoji="0" lang="ru-RU" sz="2000" u="none" strike="noStrike" cap="none" normalizeH="0" baseline="0" dirty="0" smtClean="0">
                          <a:ln>
                            <a:noFill/>
                          </a:ln>
                          <a:effectLst/>
                        </a:rPr>
                        <a:t>элемент</a:t>
                      </a:r>
                      <a:r>
                        <a:rPr kumimoji="0" lang="en-US" sz="2000" u="none" strike="noStrike" cap="none" normalizeH="0" baseline="0" dirty="0" smtClean="0">
                          <a:ln>
                            <a:noFill/>
                          </a:ln>
                          <a:effectLst/>
                        </a:rPr>
                        <a:t> 3&lt;/li&gt;</a:t>
                      </a:r>
                      <a:endParaRPr kumimoji="0" lang="ru-RU" sz="2000" u="none" strike="noStrike" cap="none" normalizeH="0" baseline="0" dirty="0" smtClean="0">
                        <a:ln>
                          <a:noFill/>
                        </a:ln>
                        <a:effectLst/>
                      </a:endParaRPr>
                    </a:p>
                    <a:p>
                      <a:pPr marL="342900" marR="0" lvl="0" indent="-260350" algn="l" defTabSz="914400" rtl="0" eaLnBrk="0" fontAlgn="base" latinLnBrk="0" hangingPunct="0">
                        <a:lnSpc>
                          <a:spcPct val="100000"/>
                        </a:lnSpc>
                        <a:spcBef>
                          <a:spcPct val="0"/>
                        </a:spcBef>
                        <a:spcAft>
                          <a:spcPct val="0"/>
                        </a:spcAft>
                        <a:buClrTx/>
                        <a:buSzTx/>
                        <a:buFontTx/>
                        <a:buNone/>
                        <a:tabLst/>
                      </a:pPr>
                      <a:r>
                        <a:rPr kumimoji="0" lang="ru-RU" sz="2000" u="none" strike="noStrike" cap="none" normalizeH="0" baseline="0" dirty="0" smtClean="0">
                          <a:ln>
                            <a:noFill/>
                          </a:ln>
                          <a:effectLst/>
                        </a:rPr>
                        <a:t>&lt;/</a:t>
                      </a:r>
                      <a:r>
                        <a:rPr kumimoji="0" lang="ru-RU" sz="2000" u="none" strike="noStrike" cap="none" normalizeH="0" baseline="0" dirty="0" err="1" smtClean="0">
                          <a:ln>
                            <a:noFill/>
                          </a:ln>
                          <a:effectLst/>
                        </a:rPr>
                        <a:t>ol</a:t>
                      </a:r>
                      <a:r>
                        <a:rPr kumimoji="0" lang="ru-RU" sz="2000" u="none" strike="noStrike" cap="none" normalizeH="0" baseline="0" dirty="0" smtClean="0">
                          <a:ln>
                            <a:noFill/>
                          </a:ln>
                          <a:effectLst/>
                        </a:rPr>
                        <a:t>&gt;</a:t>
                      </a:r>
                      <a:endParaRPr kumimoji="0" lang="ru-RU" sz="2000" b="0" i="0" u="none" strike="noStrike" cap="none" normalizeH="0" baseline="0" dirty="0" smtClean="0">
                        <a:ln>
                          <a:noFill/>
                        </a:ln>
                        <a:solidFill>
                          <a:schemeClr val="tx1"/>
                        </a:solidFill>
                        <a:effectLst/>
                        <a:latin typeface="Times New Roman" pitchFamily="18" charset="0"/>
                      </a:endParaRPr>
                    </a:p>
                  </a:txBody>
                  <a:tcP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ru-RU" sz="2000" b="1" i="1" u="none" strike="noStrike" cap="none" normalizeH="0" baseline="0" dirty="0" smtClean="0">
                          <a:ln>
                            <a:noFill/>
                          </a:ln>
                          <a:effectLst/>
                        </a:rPr>
                        <a:t>Отображение в браузере:</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ru-RU" sz="2000" u="none" strike="noStrike" cap="none" normalizeH="0" baseline="0" dirty="0" smtClean="0">
                          <a:ln>
                            <a:noFill/>
                          </a:ln>
                          <a:effectLst/>
                        </a:rPr>
                        <a:t>5. элемент 1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ru-RU" sz="2000" u="none" strike="noStrike" cap="none" normalizeH="0" baseline="0" dirty="0" smtClean="0">
                          <a:ln>
                            <a:noFill/>
                          </a:ln>
                          <a:effectLst/>
                        </a:rPr>
                        <a:t>9. элемент 2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ru-RU" sz="2000" u="none" strike="noStrike" cap="none" normalizeH="0" baseline="0" dirty="0" smtClean="0">
                          <a:ln>
                            <a:noFill/>
                          </a:ln>
                          <a:effectLst/>
                        </a:rPr>
                        <a:t>10. элемент 3 </a:t>
                      </a:r>
                      <a:endParaRPr kumimoji="0" lang="ru-RU" sz="2000" b="0" i="0" u="none" strike="noStrike" cap="none" normalizeH="0" baseline="0" dirty="0" smtClean="0">
                        <a:ln>
                          <a:noFill/>
                        </a:ln>
                        <a:solidFill>
                          <a:schemeClr val="tx1"/>
                        </a:solidFill>
                        <a:effectLst/>
                        <a:latin typeface="Times New Roman" pitchFamily="18" charset="0"/>
                      </a:endParaRPr>
                    </a:p>
                  </a:txBody>
                  <a:tcPr horzOverflow="overflow"/>
                </a:tc>
              </a:tr>
            </a:tbl>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1504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1504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B079188-DF67-4A6E-8693-F03C6FD6E29E}" type="slidenum">
              <a:rPr lang="ru-RU">
                <a:solidFill>
                  <a:srgbClr val="000066"/>
                </a:solidFill>
                <a:latin typeface="Times New Roman" pitchFamily="18" charset="0"/>
              </a:rPr>
              <a:pPr algn="ctr"/>
              <a:t>102</a:t>
            </a:fld>
            <a:endParaRPr lang="ru-RU">
              <a:solidFill>
                <a:srgbClr val="000066"/>
              </a:solidFill>
              <a:latin typeface="Times New Roman" pitchFamily="18" charset="0"/>
            </a:endParaRPr>
          </a:p>
        </p:txBody>
      </p:sp>
      <p:sp>
        <p:nvSpPr>
          <p:cNvPr id="9"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Списки</a:t>
            </a:r>
          </a:p>
        </p:txBody>
      </p:sp>
      <p:sp>
        <p:nvSpPr>
          <p:cNvPr id="10" name="Заголовок 1"/>
          <p:cNvSpPr txBox="1">
            <a:spLocks/>
          </p:cNvSpPr>
          <p:nvPr/>
        </p:nvSpPr>
        <p:spPr>
          <a:xfrm>
            <a:off x="438150" y="578644"/>
            <a:ext cx="8229600" cy="71755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Вложенный список</a:t>
            </a:r>
            <a:endParaRPr lang="ru-RU" dirty="0"/>
          </a:p>
        </p:txBody>
      </p:sp>
      <p:sp>
        <p:nvSpPr>
          <p:cNvPr id="11" name="Rectangle 4"/>
          <p:cNvSpPr>
            <a:spLocks noChangeArrowheads="1"/>
          </p:cNvSpPr>
          <p:nvPr/>
        </p:nvSpPr>
        <p:spPr bwMode="auto">
          <a:xfrm>
            <a:off x="438150" y="1173787"/>
            <a:ext cx="4572000" cy="4486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ru-RU" sz="1800" b="1" dirty="0">
                <a:latin typeface="+mj-lt"/>
              </a:rPr>
              <a:t>&lt;</a:t>
            </a:r>
            <a:r>
              <a:rPr lang="ru-RU" sz="1800" b="1" dirty="0" err="1">
                <a:latin typeface="+mj-lt"/>
              </a:rPr>
              <a:t>html</a:t>
            </a:r>
            <a:r>
              <a:rPr lang="ru-RU" sz="1800" b="1" dirty="0">
                <a:latin typeface="+mj-lt"/>
              </a:rPr>
              <a:t>&gt;</a:t>
            </a:r>
          </a:p>
          <a:p>
            <a:r>
              <a:rPr lang="ru-RU" sz="1800" b="1" dirty="0">
                <a:latin typeface="+mj-lt"/>
              </a:rPr>
              <a:t>&lt;</a:t>
            </a:r>
            <a:r>
              <a:rPr lang="ru-RU" sz="1800" b="1" dirty="0" err="1">
                <a:latin typeface="+mj-lt"/>
              </a:rPr>
              <a:t>body</a:t>
            </a:r>
            <a:r>
              <a:rPr lang="ru-RU" sz="1800" b="1" dirty="0">
                <a:latin typeface="+mj-lt"/>
              </a:rPr>
              <a:t>&gt;</a:t>
            </a:r>
          </a:p>
          <a:p>
            <a:r>
              <a:rPr lang="ru-RU" sz="1800" b="1" dirty="0">
                <a:latin typeface="+mj-lt"/>
              </a:rPr>
              <a:t>&lt;p&gt;ПО:&lt;/p&gt;</a:t>
            </a:r>
          </a:p>
          <a:p>
            <a:r>
              <a:rPr lang="ru-RU" sz="1800" b="1" dirty="0">
                <a:latin typeface="+mj-lt"/>
              </a:rPr>
              <a:t>&lt;</a:t>
            </a:r>
            <a:r>
              <a:rPr lang="ru-RU" sz="1800" b="1" dirty="0" err="1">
                <a:latin typeface="+mj-lt"/>
              </a:rPr>
              <a:t>ol</a:t>
            </a:r>
            <a:r>
              <a:rPr lang="ru-RU" sz="1800" b="1" dirty="0">
                <a:latin typeface="+mj-lt"/>
              </a:rPr>
              <a:t>&gt;</a:t>
            </a:r>
          </a:p>
          <a:p>
            <a:r>
              <a:rPr lang="ru-RU" sz="1800" b="1" dirty="0">
                <a:latin typeface="+mj-lt"/>
              </a:rPr>
              <a:t>&lt;</a:t>
            </a:r>
            <a:r>
              <a:rPr lang="ru-RU" sz="1800" b="1" dirty="0" err="1">
                <a:latin typeface="+mj-lt"/>
              </a:rPr>
              <a:t>li</a:t>
            </a:r>
            <a:r>
              <a:rPr lang="ru-RU" sz="1800" b="1" dirty="0">
                <a:latin typeface="+mj-lt"/>
              </a:rPr>
              <a:t>&gt;Системное ПО&lt;/</a:t>
            </a:r>
            <a:r>
              <a:rPr lang="ru-RU" sz="1800" b="1" dirty="0" err="1">
                <a:latin typeface="+mj-lt"/>
              </a:rPr>
              <a:t>li</a:t>
            </a:r>
            <a:r>
              <a:rPr lang="ru-RU" sz="1800" b="1" dirty="0">
                <a:latin typeface="+mj-lt"/>
              </a:rPr>
              <a:t>&gt;</a:t>
            </a:r>
          </a:p>
          <a:p>
            <a:r>
              <a:rPr lang="ru-RU" sz="1800" b="1" dirty="0">
                <a:latin typeface="+mj-lt"/>
              </a:rPr>
              <a:t>&lt;</a:t>
            </a:r>
            <a:r>
              <a:rPr lang="ru-RU" sz="1800" b="1" dirty="0" err="1">
                <a:latin typeface="+mj-lt"/>
              </a:rPr>
              <a:t>li</a:t>
            </a:r>
            <a:r>
              <a:rPr lang="ru-RU" sz="1800" b="1" dirty="0">
                <a:latin typeface="+mj-lt"/>
              </a:rPr>
              <a:t>&gt;Прикладное ПО&lt;/</a:t>
            </a:r>
            <a:r>
              <a:rPr lang="ru-RU" sz="1800" b="1" dirty="0" err="1">
                <a:latin typeface="+mj-lt"/>
              </a:rPr>
              <a:t>li</a:t>
            </a:r>
            <a:r>
              <a:rPr lang="ru-RU" sz="1800" b="1" dirty="0">
                <a:latin typeface="+mj-lt"/>
              </a:rPr>
              <a:t>&gt;</a:t>
            </a:r>
          </a:p>
          <a:p>
            <a:r>
              <a:rPr lang="ru-RU" sz="1800" b="1" dirty="0">
                <a:latin typeface="+mj-lt"/>
              </a:rPr>
              <a:t>  &lt;</a:t>
            </a:r>
            <a:r>
              <a:rPr lang="ru-RU" sz="1800" b="1" dirty="0" err="1">
                <a:latin typeface="+mj-lt"/>
              </a:rPr>
              <a:t>ul</a:t>
            </a:r>
            <a:r>
              <a:rPr lang="ru-RU" sz="1800" b="1" dirty="0">
                <a:latin typeface="+mj-lt"/>
              </a:rPr>
              <a:t>&gt;</a:t>
            </a:r>
          </a:p>
          <a:p>
            <a:r>
              <a:rPr lang="ru-RU" sz="1800" b="1" dirty="0">
                <a:latin typeface="+mj-lt"/>
              </a:rPr>
              <a:t>  &lt;</a:t>
            </a:r>
            <a:r>
              <a:rPr lang="ru-RU" sz="1800" b="1" dirty="0" err="1">
                <a:latin typeface="+mj-lt"/>
              </a:rPr>
              <a:t>li</a:t>
            </a:r>
            <a:r>
              <a:rPr lang="ru-RU" sz="1800" b="1" dirty="0">
                <a:latin typeface="+mj-lt"/>
              </a:rPr>
              <a:t>&gt;СУБД&lt;/</a:t>
            </a:r>
            <a:r>
              <a:rPr lang="ru-RU" sz="1800" b="1" dirty="0" err="1">
                <a:latin typeface="+mj-lt"/>
              </a:rPr>
              <a:t>li</a:t>
            </a:r>
            <a:r>
              <a:rPr lang="ru-RU" sz="1800" b="1" dirty="0">
                <a:latin typeface="+mj-lt"/>
              </a:rPr>
              <a:t>&gt;</a:t>
            </a:r>
          </a:p>
          <a:p>
            <a:r>
              <a:rPr lang="ru-RU" sz="1800" b="1" dirty="0">
                <a:latin typeface="+mj-lt"/>
              </a:rPr>
              <a:t>  &lt;</a:t>
            </a:r>
            <a:r>
              <a:rPr lang="ru-RU" sz="1800" b="1" dirty="0" err="1">
                <a:latin typeface="+mj-lt"/>
              </a:rPr>
              <a:t>li</a:t>
            </a:r>
            <a:r>
              <a:rPr lang="ru-RU" sz="1800" b="1" dirty="0">
                <a:latin typeface="+mj-lt"/>
              </a:rPr>
              <a:t>&gt;Текстовые редакторы&lt;/</a:t>
            </a:r>
            <a:r>
              <a:rPr lang="ru-RU" sz="1800" b="1" dirty="0" err="1">
                <a:latin typeface="+mj-lt"/>
              </a:rPr>
              <a:t>li</a:t>
            </a:r>
            <a:r>
              <a:rPr lang="ru-RU" sz="1800" b="1" dirty="0">
                <a:latin typeface="+mj-lt"/>
              </a:rPr>
              <a:t>&gt;</a:t>
            </a:r>
          </a:p>
          <a:p>
            <a:r>
              <a:rPr lang="ru-RU" sz="1800" b="1" dirty="0">
                <a:latin typeface="+mj-lt"/>
              </a:rPr>
              <a:t>  &lt;</a:t>
            </a:r>
            <a:r>
              <a:rPr lang="ru-RU" sz="1800" b="1" dirty="0" err="1">
                <a:latin typeface="+mj-lt"/>
              </a:rPr>
              <a:t>li</a:t>
            </a:r>
            <a:r>
              <a:rPr lang="ru-RU" sz="1800" b="1" dirty="0">
                <a:latin typeface="+mj-lt"/>
              </a:rPr>
              <a:t>&gt;Графические редакторы&lt;/</a:t>
            </a:r>
            <a:r>
              <a:rPr lang="ru-RU" sz="1800" b="1" dirty="0" err="1">
                <a:latin typeface="+mj-lt"/>
              </a:rPr>
              <a:t>li</a:t>
            </a:r>
            <a:r>
              <a:rPr lang="ru-RU" sz="1800" b="1" dirty="0">
                <a:latin typeface="+mj-lt"/>
              </a:rPr>
              <a:t>&gt;</a:t>
            </a:r>
          </a:p>
          <a:p>
            <a:r>
              <a:rPr lang="ru-RU" sz="1800" b="1" dirty="0">
                <a:latin typeface="+mj-lt"/>
              </a:rPr>
              <a:t>  &lt;</a:t>
            </a:r>
            <a:r>
              <a:rPr lang="ru-RU" sz="1800" b="1" dirty="0" err="1">
                <a:latin typeface="+mj-lt"/>
              </a:rPr>
              <a:t>li</a:t>
            </a:r>
            <a:r>
              <a:rPr lang="ru-RU" sz="1800" b="1" dirty="0">
                <a:latin typeface="+mj-lt"/>
              </a:rPr>
              <a:t>&gt;Графические редакторы&lt;/</a:t>
            </a:r>
            <a:r>
              <a:rPr lang="ru-RU" sz="1800" b="1" dirty="0" err="1">
                <a:latin typeface="+mj-lt"/>
              </a:rPr>
              <a:t>li</a:t>
            </a:r>
            <a:r>
              <a:rPr lang="ru-RU" sz="1800" b="1" dirty="0">
                <a:latin typeface="+mj-lt"/>
              </a:rPr>
              <a:t>&gt;</a:t>
            </a:r>
          </a:p>
          <a:p>
            <a:r>
              <a:rPr lang="ru-RU" sz="1800" b="1" dirty="0">
                <a:latin typeface="+mj-lt"/>
              </a:rPr>
              <a:t>  &lt;/</a:t>
            </a:r>
            <a:r>
              <a:rPr lang="ru-RU" sz="1800" b="1" dirty="0" err="1">
                <a:latin typeface="+mj-lt"/>
              </a:rPr>
              <a:t>ul</a:t>
            </a:r>
            <a:r>
              <a:rPr lang="ru-RU" sz="1800" b="1" dirty="0">
                <a:latin typeface="+mj-lt"/>
              </a:rPr>
              <a:t>&gt;</a:t>
            </a:r>
          </a:p>
          <a:p>
            <a:r>
              <a:rPr lang="ru-RU" sz="1800" b="1" dirty="0">
                <a:latin typeface="+mj-lt"/>
              </a:rPr>
              <a:t>&lt;</a:t>
            </a:r>
            <a:r>
              <a:rPr lang="ru-RU" sz="1800" b="1" dirty="0" err="1">
                <a:latin typeface="+mj-lt"/>
              </a:rPr>
              <a:t>li</a:t>
            </a:r>
            <a:r>
              <a:rPr lang="ru-RU" sz="1800" b="1" dirty="0">
                <a:latin typeface="+mj-lt"/>
              </a:rPr>
              <a:t>&gt;Системы программирование&lt;/</a:t>
            </a:r>
            <a:r>
              <a:rPr lang="ru-RU" sz="1800" b="1" dirty="0" err="1">
                <a:latin typeface="+mj-lt"/>
              </a:rPr>
              <a:t>li</a:t>
            </a:r>
            <a:r>
              <a:rPr lang="ru-RU" sz="1800" b="1" dirty="0">
                <a:latin typeface="+mj-lt"/>
              </a:rPr>
              <a:t>&gt;</a:t>
            </a:r>
          </a:p>
          <a:p>
            <a:r>
              <a:rPr lang="ru-RU" sz="1800" b="1" dirty="0">
                <a:latin typeface="+mj-lt"/>
              </a:rPr>
              <a:t>&lt;/</a:t>
            </a:r>
            <a:r>
              <a:rPr lang="ru-RU" sz="1800" b="1" dirty="0" err="1">
                <a:latin typeface="+mj-lt"/>
              </a:rPr>
              <a:t>ol</a:t>
            </a:r>
            <a:r>
              <a:rPr lang="ru-RU" sz="1800" b="1" dirty="0">
                <a:latin typeface="+mj-lt"/>
              </a:rPr>
              <a:t>&gt;</a:t>
            </a:r>
          </a:p>
          <a:p>
            <a:r>
              <a:rPr lang="ru-RU" sz="1800" b="1" dirty="0">
                <a:latin typeface="+mj-lt"/>
              </a:rPr>
              <a:t>&lt;/</a:t>
            </a:r>
            <a:r>
              <a:rPr lang="ru-RU" sz="1800" b="1" dirty="0" err="1">
                <a:latin typeface="+mj-lt"/>
              </a:rPr>
              <a:t>body</a:t>
            </a:r>
            <a:r>
              <a:rPr lang="ru-RU" sz="1800" b="1" dirty="0">
                <a:latin typeface="+mj-lt"/>
              </a:rPr>
              <a:t>&gt;</a:t>
            </a:r>
          </a:p>
          <a:p>
            <a:r>
              <a:rPr lang="ru-RU" sz="1800" b="1" dirty="0">
                <a:latin typeface="+mj-lt"/>
              </a:rPr>
              <a:t>&lt;/</a:t>
            </a:r>
            <a:r>
              <a:rPr lang="ru-RU" sz="1800" b="1" dirty="0" err="1">
                <a:latin typeface="+mj-lt"/>
              </a:rPr>
              <a:t>html</a:t>
            </a:r>
            <a:r>
              <a:rPr lang="ru-RU" sz="1800" b="1" dirty="0">
                <a:latin typeface="+mj-lt"/>
              </a:rPr>
              <a:t>&gt;</a:t>
            </a:r>
          </a:p>
        </p:txBody>
      </p:sp>
      <p:pic>
        <p:nvPicPr>
          <p:cNvPr id="12" name="Picture 6" descr="Захват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904759" y="1481259"/>
            <a:ext cx="3762991" cy="26494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1709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1709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0C55FC02-53BC-463B-AFD7-7F32503296EF}" type="slidenum">
              <a:rPr lang="ru-RU">
                <a:solidFill>
                  <a:srgbClr val="000066"/>
                </a:solidFill>
                <a:latin typeface="Times New Roman" pitchFamily="18" charset="0"/>
              </a:rPr>
              <a:pPr algn="ctr"/>
              <a:t>103</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Списки</a:t>
            </a:r>
          </a:p>
        </p:txBody>
      </p:sp>
      <p:sp>
        <p:nvSpPr>
          <p:cNvPr id="11" name="Заголовок 1"/>
          <p:cNvSpPr txBox="1">
            <a:spLocks/>
          </p:cNvSpPr>
          <p:nvPr/>
        </p:nvSpPr>
        <p:spPr>
          <a:xfrm>
            <a:off x="457200" y="607891"/>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Список определений</a:t>
            </a:r>
            <a:endParaRPr lang="ru-RU" dirty="0"/>
          </a:p>
        </p:txBody>
      </p:sp>
      <p:sp>
        <p:nvSpPr>
          <p:cNvPr id="12" name="Rectangle 1"/>
          <p:cNvSpPr>
            <a:spLocks noChangeArrowheads="1"/>
          </p:cNvSpPr>
          <p:nvPr/>
        </p:nvSpPr>
        <p:spPr bwMode="auto">
          <a:xfrm>
            <a:off x="1132764" y="2248405"/>
            <a:ext cx="7069540" cy="2745573"/>
          </a:xfrm>
          <a:prstGeom prst="rect">
            <a:avLst/>
          </a:prstGeom>
          <a:solidFill>
            <a:srgbClr val="F8F7F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201549"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sz="2800" b="1" i="0" u="none" strike="noStrike" cap="none" normalizeH="0" baseline="0" dirty="0" smtClean="0">
                <a:ln>
                  <a:noFill/>
                </a:ln>
                <a:effectLst/>
                <a:latin typeface="Courier New" pitchFamily="49" charset="0"/>
                <a:cs typeface="Courier New" pitchFamily="49" charset="0"/>
              </a:rPr>
              <a:t>&lt;</a:t>
            </a:r>
            <a:r>
              <a:rPr kumimoji="0" lang="ru-RU" sz="2800" b="1" i="0" u="none" strike="noStrike" cap="none" normalizeH="0" baseline="0" dirty="0" err="1" smtClean="0">
                <a:ln>
                  <a:noFill/>
                </a:ln>
                <a:effectLst/>
                <a:latin typeface="Courier New" pitchFamily="49" charset="0"/>
                <a:cs typeface="Courier New" pitchFamily="49" charset="0"/>
              </a:rPr>
              <a:t>dl</a:t>
            </a:r>
            <a:r>
              <a:rPr kumimoji="0" lang="ru-RU" sz="2800" b="1" i="0" u="none" strike="noStrike" cap="none" normalizeH="0" baseline="0" dirty="0" smtClean="0">
                <a:ln>
                  <a:noFill/>
                </a:ln>
                <a:effectLst/>
                <a:latin typeface="Courier New" pitchFamily="49" charset="0"/>
                <a:cs typeface="Courier New" pitchFamily="49" charset="0"/>
              </a:rPr>
              <a:t>&gt;</a:t>
            </a:r>
            <a:r>
              <a:rPr kumimoji="0" lang="ru-RU" sz="2800" b="0" i="0" u="none" strike="noStrike" cap="none" normalizeH="0" baseline="0" dirty="0" smtClean="0">
                <a:ln>
                  <a:noFill/>
                </a:ln>
                <a:effectLst/>
                <a:latin typeface="Courier New" pitchFamily="49" charset="0"/>
                <a:cs typeface="Courier New"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ru-RU" sz="2800" dirty="0">
                <a:latin typeface="Courier New" pitchFamily="49" charset="0"/>
                <a:cs typeface="Courier New" pitchFamily="49" charset="0"/>
              </a:rPr>
              <a:t> </a:t>
            </a:r>
            <a:r>
              <a:rPr lang="ru-RU" sz="2800" dirty="0" smtClean="0">
                <a:latin typeface="Courier New" pitchFamily="49" charset="0"/>
                <a:cs typeface="Courier New" pitchFamily="49" charset="0"/>
              </a:rPr>
              <a:t> </a:t>
            </a:r>
            <a:r>
              <a:rPr kumimoji="0" lang="ru-RU" sz="2800" b="1" i="0" u="none" strike="noStrike" cap="none" normalizeH="0" baseline="0" dirty="0" smtClean="0">
                <a:ln>
                  <a:noFill/>
                </a:ln>
                <a:effectLst/>
                <a:latin typeface="Courier New" pitchFamily="49" charset="0"/>
                <a:cs typeface="Courier New" pitchFamily="49" charset="0"/>
              </a:rPr>
              <a:t>&lt;</a:t>
            </a:r>
            <a:r>
              <a:rPr kumimoji="0" lang="ru-RU" sz="2800" b="1" i="0" u="none" strike="noStrike" cap="none" normalizeH="0" baseline="0" dirty="0" err="1" smtClean="0">
                <a:ln>
                  <a:noFill/>
                </a:ln>
                <a:effectLst/>
                <a:latin typeface="Courier New" pitchFamily="49" charset="0"/>
                <a:cs typeface="Courier New" pitchFamily="49" charset="0"/>
              </a:rPr>
              <a:t>dt</a:t>
            </a:r>
            <a:r>
              <a:rPr kumimoji="0" lang="ru-RU" sz="2800" b="1" i="0" u="none" strike="noStrike" cap="none" normalizeH="0" baseline="0" dirty="0" smtClean="0">
                <a:ln>
                  <a:noFill/>
                </a:ln>
                <a:effectLst/>
                <a:latin typeface="Courier New" pitchFamily="49" charset="0"/>
                <a:cs typeface="Courier New" pitchFamily="49" charset="0"/>
              </a:rPr>
              <a:t>&gt;</a:t>
            </a:r>
            <a:r>
              <a:rPr kumimoji="0" lang="ru-RU" sz="2800" b="0" i="0" u="none" strike="noStrike" cap="none" normalizeH="0" baseline="0" dirty="0" smtClean="0">
                <a:ln>
                  <a:noFill/>
                </a:ln>
                <a:effectLst/>
                <a:latin typeface="Courier New" pitchFamily="49" charset="0"/>
                <a:cs typeface="Courier New" pitchFamily="49" charset="0"/>
              </a:rPr>
              <a:t>Термин 1</a:t>
            </a:r>
            <a:r>
              <a:rPr kumimoji="0" lang="ru-RU" sz="2800" b="1" i="0" u="none" strike="noStrike" cap="none" normalizeH="0" baseline="0" dirty="0" smtClean="0">
                <a:ln>
                  <a:noFill/>
                </a:ln>
                <a:effectLst/>
                <a:latin typeface="Courier New" pitchFamily="49" charset="0"/>
                <a:cs typeface="Courier New" pitchFamily="49" charset="0"/>
              </a:rPr>
              <a:t>&lt;/</a:t>
            </a:r>
            <a:r>
              <a:rPr kumimoji="0" lang="ru-RU" sz="2800" b="1" i="0" u="none" strike="noStrike" cap="none" normalizeH="0" baseline="0" dirty="0" err="1" smtClean="0">
                <a:ln>
                  <a:noFill/>
                </a:ln>
                <a:effectLst/>
                <a:latin typeface="Courier New" pitchFamily="49" charset="0"/>
                <a:cs typeface="Courier New" pitchFamily="49" charset="0"/>
              </a:rPr>
              <a:t>dt</a:t>
            </a:r>
            <a:r>
              <a:rPr kumimoji="0" lang="ru-RU" sz="2800" b="1" i="0" u="none" strike="noStrike" cap="none" normalizeH="0" baseline="0" dirty="0" smtClean="0">
                <a:ln>
                  <a:noFill/>
                </a:ln>
                <a:effectLst/>
                <a:latin typeface="Courier New" pitchFamily="49" charset="0"/>
                <a:cs typeface="Courier New"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sz="2800" b="0" i="0" u="none" strike="noStrike" cap="none" normalizeH="0" baseline="0" dirty="0" smtClean="0">
                <a:ln>
                  <a:noFill/>
                </a:ln>
                <a:effectLst/>
                <a:latin typeface="Courier New" pitchFamily="49" charset="0"/>
                <a:cs typeface="Courier New" pitchFamily="49" charset="0"/>
              </a:rPr>
              <a:t>   </a:t>
            </a:r>
            <a:r>
              <a:rPr kumimoji="0" lang="ru-RU" sz="2800" b="1" i="0" u="none" strike="noStrike" cap="none" normalizeH="0" baseline="0" dirty="0" smtClean="0">
                <a:ln>
                  <a:noFill/>
                </a:ln>
                <a:effectLst/>
                <a:latin typeface="Courier New" pitchFamily="49" charset="0"/>
                <a:cs typeface="Courier New" pitchFamily="49" charset="0"/>
              </a:rPr>
              <a:t>&lt;</a:t>
            </a:r>
            <a:r>
              <a:rPr kumimoji="0" lang="ru-RU" sz="2800" b="1" i="0" u="none" strike="noStrike" cap="none" normalizeH="0" baseline="0" dirty="0" err="1" smtClean="0">
                <a:ln>
                  <a:noFill/>
                </a:ln>
                <a:effectLst/>
                <a:latin typeface="Courier New" pitchFamily="49" charset="0"/>
                <a:cs typeface="Courier New" pitchFamily="49" charset="0"/>
              </a:rPr>
              <a:t>dd</a:t>
            </a:r>
            <a:r>
              <a:rPr kumimoji="0" lang="ru-RU" sz="2800" b="1" i="0" u="none" strike="noStrike" cap="none" normalizeH="0" baseline="0" dirty="0" smtClean="0">
                <a:ln>
                  <a:noFill/>
                </a:ln>
                <a:effectLst/>
                <a:latin typeface="Courier New" pitchFamily="49" charset="0"/>
                <a:cs typeface="Courier New" pitchFamily="49" charset="0"/>
              </a:rPr>
              <a:t>&gt;</a:t>
            </a:r>
            <a:r>
              <a:rPr kumimoji="0" lang="ru-RU" sz="2800" b="0" i="0" u="none" strike="noStrike" cap="none" normalizeH="0" baseline="0" dirty="0" smtClean="0">
                <a:ln>
                  <a:noFill/>
                </a:ln>
                <a:effectLst/>
                <a:latin typeface="Courier New" pitchFamily="49" charset="0"/>
                <a:cs typeface="Courier New" pitchFamily="49" charset="0"/>
              </a:rPr>
              <a:t>Определение 1</a:t>
            </a:r>
            <a:r>
              <a:rPr kumimoji="0" lang="ru-RU" sz="2800" b="1" i="0" u="none" strike="noStrike" cap="none" normalizeH="0" baseline="0" dirty="0" smtClean="0">
                <a:ln>
                  <a:noFill/>
                </a:ln>
                <a:effectLst/>
                <a:latin typeface="Courier New" pitchFamily="49" charset="0"/>
                <a:cs typeface="Courier New" pitchFamily="49" charset="0"/>
              </a:rPr>
              <a:t>&lt;/</a:t>
            </a:r>
            <a:r>
              <a:rPr kumimoji="0" lang="ru-RU" sz="2800" b="1" i="0" u="none" strike="noStrike" cap="none" normalizeH="0" baseline="0" dirty="0" err="1" smtClean="0">
                <a:ln>
                  <a:noFill/>
                </a:ln>
                <a:effectLst/>
                <a:latin typeface="Courier New" pitchFamily="49" charset="0"/>
                <a:cs typeface="Courier New" pitchFamily="49" charset="0"/>
              </a:rPr>
              <a:t>dd</a:t>
            </a:r>
            <a:r>
              <a:rPr kumimoji="0" lang="ru-RU" sz="2800" b="1" i="0" u="none" strike="noStrike" cap="none" normalizeH="0" baseline="0" dirty="0" smtClean="0">
                <a:ln>
                  <a:noFill/>
                </a:ln>
                <a:effectLst/>
                <a:latin typeface="Courier New" pitchFamily="49" charset="0"/>
                <a:cs typeface="Courier New"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lang="ru-RU" sz="2800" b="1" dirty="0">
                <a:latin typeface="Courier New" pitchFamily="49" charset="0"/>
                <a:cs typeface="Courier New" pitchFamily="49" charset="0"/>
              </a:rPr>
              <a:t> </a:t>
            </a:r>
            <a:r>
              <a:rPr kumimoji="0" lang="ru-RU" sz="2800" b="0" i="0" u="none" strike="noStrike" cap="none" normalizeH="0" baseline="0" dirty="0" smtClean="0">
                <a:ln>
                  <a:noFill/>
                </a:ln>
                <a:effectLst/>
                <a:latin typeface="Courier New" pitchFamily="49" charset="0"/>
                <a:cs typeface="Courier New" pitchFamily="49" charset="0"/>
              </a:rPr>
              <a:t> </a:t>
            </a:r>
            <a:r>
              <a:rPr kumimoji="0" lang="ru-RU" sz="2800" b="1" i="0" u="none" strike="noStrike" cap="none" normalizeH="0" baseline="0" dirty="0" smtClean="0">
                <a:ln>
                  <a:noFill/>
                </a:ln>
                <a:effectLst/>
                <a:latin typeface="Courier New" pitchFamily="49" charset="0"/>
                <a:cs typeface="Courier New" pitchFamily="49" charset="0"/>
              </a:rPr>
              <a:t>&lt;</a:t>
            </a:r>
            <a:r>
              <a:rPr kumimoji="0" lang="ru-RU" sz="2800" b="1" i="0" u="none" strike="noStrike" cap="none" normalizeH="0" baseline="0" dirty="0" err="1" smtClean="0">
                <a:ln>
                  <a:noFill/>
                </a:ln>
                <a:effectLst/>
                <a:latin typeface="Courier New" pitchFamily="49" charset="0"/>
                <a:cs typeface="Courier New" pitchFamily="49" charset="0"/>
              </a:rPr>
              <a:t>dt</a:t>
            </a:r>
            <a:r>
              <a:rPr kumimoji="0" lang="ru-RU" sz="2800" b="1" i="0" u="none" strike="noStrike" cap="none" normalizeH="0" baseline="0" dirty="0" smtClean="0">
                <a:ln>
                  <a:noFill/>
                </a:ln>
                <a:effectLst/>
                <a:latin typeface="Courier New" pitchFamily="49" charset="0"/>
                <a:cs typeface="Courier New" pitchFamily="49" charset="0"/>
              </a:rPr>
              <a:t>&gt;</a:t>
            </a:r>
            <a:r>
              <a:rPr kumimoji="0" lang="ru-RU" sz="2800" b="0" i="0" u="none" strike="noStrike" cap="none" normalizeH="0" baseline="0" dirty="0" smtClean="0">
                <a:ln>
                  <a:noFill/>
                </a:ln>
                <a:effectLst/>
                <a:latin typeface="Courier New" pitchFamily="49" charset="0"/>
                <a:cs typeface="Courier New" pitchFamily="49" charset="0"/>
              </a:rPr>
              <a:t>Термин 2</a:t>
            </a:r>
            <a:r>
              <a:rPr kumimoji="0" lang="ru-RU" sz="2800" b="1" i="0" u="none" strike="noStrike" cap="none" normalizeH="0" baseline="0" dirty="0" smtClean="0">
                <a:ln>
                  <a:noFill/>
                </a:ln>
                <a:effectLst/>
                <a:latin typeface="Courier New" pitchFamily="49" charset="0"/>
                <a:cs typeface="Courier New" pitchFamily="49" charset="0"/>
              </a:rPr>
              <a:t>&lt;/</a:t>
            </a:r>
            <a:r>
              <a:rPr kumimoji="0" lang="ru-RU" sz="2800" b="1" i="0" u="none" strike="noStrike" cap="none" normalizeH="0" baseline="0" dirty="0" err="1" smtClean="0">
                <a:ln>
                  <a:noFill/>
                </a:ln>
                <a:effectLst/>
                <a:latin typeface="Courier New" pitchFamily="49" charset="0"/>
                <a:cs typeface="Courier New" pitchFamily="49" charset="0"/>
              </a:rPr>
              <a:t>dt</a:t>
            </a:r>
            <a:r>
              <a:rPr kumimoji="0" lang="ru-RU" sz="2800" b="1" i="0" u="none" strike="noStrike" cap="none" normalizeH="0" baseline="0" dirty="0" smtClean="0">
                <a:ln>
                  <a:noFill/>
                </a:ln>
                <a:effectLst/>
                <a:latin typeface="Courier New" pitchFamily="49" charset="0"/>
                <a:cs typeface="Courier New" pitchFamily="49" charset="0"/>
              </a:rPr>
              <a:t>&gt;</a:t>
            </a:r>
            <a:r>
              <a:rPr kumimoji="0" lang="ru-RU" sz="2800" b="0" i="0" u="none" strike="noStrike" cap="none" normalizeH="0" baseline="0" dirty="0" smtClean="0">
                <a:ln>
                  <a:noFill/>
                </a:ln>
                <a:effectLst/>
                <a:latin typeface="Courier New" pitchFamily="49" charset="0"/>
                <a:cs typeface="Courier New"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ru-RU" sz="2800" dirty="0">
                <a:latin typeface="Courier New" pitchFamily="49" charset="0"/>
                <a:cs typeface="Courier New" pitchFamily="49" charset="0"/>
              </a:rPr>
              <a:t> </a:t>
            </a:r>
            <a:r>
              <a:rPr lang="ru-RU" sz="2800" dirty="0" smtClean="0">
                <a:latin typeface="Courier New" pitchFamily="49" charset="0"/>
                <a:cs typeface="Courier New" pitchFamily="49" charset="0"/>
              </a:rPr>
              <a:t>  </a:t>
            </a:r>
            <a:r>
              <a:rPr kumimoji="0" lang="ru-RU" sz="2800" b="1" i="0" u="none" strike="noStrike" cap="none" normalizeH="0" baseline="0" dirty="0" smtClean="0">
                <a:ln>
                  <a:noFill/>
                </a:ln>
                <a:effectLst/>
                <a:latin typeface="Courier New" pitchFamily="49" charset="0"/>
                <a:cs typeface="Courier New" pitchFamily="49" charset="0"/>
              </a:rPr>
              <a:t>&lt;</a:t>
            </a:r>
            <a:r>
              <a:rPr kumimoji="0" lang="ru-RU" sz="2800" b="1" i="0" u="none" strike="noStrike" cap="none" normalizeH="0" baseline="0" dirty="0" err="1" smtClean="0">
                <a:ln>
                  <a:noFill/>
                </a:ln>
                <a:effectLst/>
                <a:latin typeface="Courier New" pitchFamily="49" charset="0"/>
                <a:cs typeface="Courier New" pitchFamily="49" charset="0"/>
              </a:rPr>
              <a:t>dd</a:t>
            </a:r>
            <a:r>
              <a:rPr kumimoji="0" lang="ru-RU" sz="2800" b="1" i="0" u="none" strike="noStrike" cap="none" normalizeH="0" baseline="0" dirty="0" smtClean="0">
                <a:ln>
                  <a:noFill/>
                </a:ln>
                <a:effectLst/>
                <a:latin typeface="Courier New" pitchFamily="49" charset="0"/>
                <a:cs typeface="Courier New" pitchFamily="49" charset="0"/>
              </a:rPr>
              <a:t>&gt;</a:t>
            </a:r>
            <a:r>
              <a:rPr kumimoji="0" lang="ru-RU" sz="2800" b="0" i="0" u="none" strike="noStrike" cap="none" normalizeH="0" baseline="0" dirty="0" smtClean="0">
                <a:ln>
                  <a:noFill/>
                </a:ln>
                <a:effectLst/>
                <a:latin typeface="Courier New" pitchFamily="49" charset="0"/>
                <a:cs typeface="Courier New" pitchFamily="49" charset="0"/>
              </a:rPr>
              <a:t>Определение 2</a:t>
            </a:r>
            <a:r>
              <a:rPr kumimoji="0" lang="ru-RU" sz="2800" b="1" i="0" u="none" strike="noStrike" cap="none" normalizeH="0" baseline="0" dirty="0" smtClean="0">
                <a:ln>
                  <a:noFill/>
                </a:ln>
                <a:effectLst/>
                <a:latin typeface="Courier New" pitchFamily="49" charset="0"/>
                <a:cs typeface="Courier New" pitchFamily="49" charset="0"/>
              </a:rPr>
              <a:t>&lt;/</a:t>
            </a:r>
            <a:r>
              <a:rPr kumimoji="0" lang="ru-RU" sz="2800" b="1" i="0" u="none" strike="noStrike" cap="none" normalizeH="0" baseline="0" dirty="0" err="1" smtClean="0">
                <a:ln>
                  <a:noFill/>
                </a:ln>
                <a:effectLst/>
                <a:latin typeface="Courier New" pitchFamily="49" charset="0"/>
                <a:cs typeface="Courier New" pitchFamily="49" charset="0"/>
              </a:rPr>
              <a:t>dd</a:t>
            </a:r>
            <a:r>
              <a:rPr kumimoji="0" lang="ru-RU" sz="2800" b="1" i="0" u="none" strike="noStrike" cap="none" normalizeH="0" baseline="0" dirty="0" smtClean="0">
                <a:ln>
                  <a:noFill/>
                </a:ln>
                <a:effectLst/>
                <a:latin typeface="Courier New" pitchFamily="49" charset="0"/>
                <a:cs typeface="Courier New" pitchFamily="49" charset="0"/>
              </a:rPr>
              <a:t>&gt;</a:t>
            </a:r>
            <a:r>
              <a:rPr kumimoji="0" lang="ru-RU" sz="2800" b="0" i="0" u="none" strike="noStrike" cap="none" normalizeH="0" baseline="0" dirty="0" smtClean="0">
                <a:ln>
                  <a:noFill/>
                </a:ln>
                <a:effectLst/>
                <a:latin typeface="Courier New" pitchFamily="49" charset="0"/>
                <a:cs typeface="Courier New"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sz="2800" b="1" i="0" u="none" strike="noStrike" cap="none" normalizeH="0" baseline="0" dirty="0" smtClean="0">
                <a:ln>
                  <a:noFill/>
                </a:ln>
                <a:effectLst/>
                <a:latin typeface="Courier New" pitchFamily="49" charset="0"/>
                <a:cs typeface="Courier New" pitchFamily="49" charset="0"/>
              </a:rPr>
              <a:t>&lt;/</a:t>
            </a:r>
            <a:r>
              <a:rPr kumimoji="0" lang="ru-RU" sz="2800" b="1" i="0" u="none" strike="noStrike" cap="none" normalizeH="0" baseline="0" dirty="0" err="1" smtClean="0">
                <a:ln>
                  <a:noFill/>
                </a:ln>
                <a:effectLst/>
                <a:latin typeface="Courier New" pitchFamily="49" charset="0"/>
                <a:cs typeface="Courier New" pitchFamily="49" charset="0"/>
              </a:rPr>
              <a:t>dl</a:t>
            </a:r>
            <a:r>
              <a:rPr kumimoji="0" lang="ru-RU" sz="2800" b="1" i="0" u="none" strike="noStrike" cap="none" normalizeH="0" baseline="0" dirty="0" smtClean="0">
                <a:ln>
                  <a:noFill/>
                </a:ln>
                <a:effectLst/>
                <a:latin typeface="Courier New" pitchFamily="49" charset="0"/>
                <a:cs typeface="Courier New" pitchFamily="49" charset="0"/>
              </a:rPr>
              <a:t>&gt;</a:t>
            </a:r>
            <a:r>
              <a:rPr kumimoji="0" lang="ru-RU" b="0" i="0" u="none" strike="noStrike" cap="none" normalizeH="0" baseline="0" dirty="0" smtClean="0">
                <a:ln>
                  <a:noFill/>
                </a:ln>
                <a:effectLst/>
                <a:latin typeface="Arial" pitchFamily="34" charset="0"/>
                <a:cs typeface="Arial" pitchFamily="34" charset="0"/>
              </a:rPr>
              <a:t> </a:t>
            </a:r>
            <a:endParaRPr kumimoji="0" lang="ru-RU" sz="5400" b="0" i="0" u="none" strike="noStrike" cap="none" normalizeH="0" baseline="0" dirty="0" smtClean="0">
              <a:ln>
                <a:noFill/>
              </a:ln>
              <a:effectLst/>
              <a:latin typeface="Arial" pitchFamily="34" charset="0"/>
              <a:cs typeface="Arial" pitchFamily="3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1913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1914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E55D2376-C9F2-496C-9E7C-3913411B61CF}" type="slidenum">
              <a:rPr lang="ru-RU">
                <a:solidFill>
                  <a:srgbClr val="000066"/>
                </a:solidFill>
                <a:latin typeface="Times New Roman" pitchFamily="18" charset="0"/>
              </a:rPr>
              <a:pPr algn="ctr"/>
              <a:t>104</a:t>
            </a:fld>
            <a:endParaRPr lang="ru-RU">
              <a:solidFill>
                <a:srgbClr val="000066"/>
              </a:solidFill>
              <a:latin typeface="Times New Roman" pitchFamily="18" charset="0"/>
            </a:endParaRPr>
          </a:p>
        </p:txBody>
      </p:sp>
      <p:sp>
        <p:nvSpPr>
          <p:cNvPr id="9"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Списки</a:t>
            </a:r>
          </a:p>
        </p:txBody>
      </p:sp>
      <p:sp>
        <p:nvSpPr>
          <p:cNvPr id="10" name="Заголовок 1"/>
          <p:cNvSpPr txBox="1">
            <a:spLocks/>
          </p:cNvSpPr>
          <p:nvPr/>
        </p:nvSpPr>
        <p:spPr>
          <a:xfrm>
            <a:off x="438150" y="617812"/>
            <a:ext cx="8229600" cy="68174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Список определений. Пример.</a:t>
            </a:r>
            <a:endParaRPr lang="ru-RU" sz="3600" dirty="0"/>
          </a:p>
        </p:txBody>
      </p:sp>
      <p:sp>
        <p:nvSpPr>
          <p:cNvPr id="11" name="Прямоугольник 10"/>
          <p:cNvSpPr/>
          <p:nvPr/>
        </p:nvSpPr>
        <p:spPr>
          <a:xfrm>
            <a:off x="0" y="1172274"/>
            <a:ext cx="5015552" cy="3970318"/>
          </a:xfrm>
          <a:prstGeom prst="rect">
            <a:avLst/>
          </a:prstGeom>
        </p:spPr>
        <p:txBody>
          <a:bodyPr wrap="square">
            <a:spAutoFit/>
          </a:bodyPr>
          <a:lstStyle/>
          <a:p>
            <a:r>
              <a:rPr lang="ru-RU" sz="1200" b="1" dirty="0">
                <a:latin typeface="+mj-lt"/>
              </a:rPr>
              <a:t>&lt;</a:t>
            </a:r>
            <a:r>
              <a:rPr lang="ru-RU" sz="1200" b="1" dirty="0" err="1">
                <a:latin typeface="+mj-lt"/>
              </a:rPr>
              <a:t>dl</a:t>
            </a:r>
            <a:r>
              <a:rPr lang="ru-RU" sz="1200" b="1" dirty="0">
                <a:latin typeface="+mj-lt"/>
              </a:rPr>
              <a:t>&gt;</a:t>
            </a:r>
            <a:r>
              <a:rPr lang="ru-RU" sz="1200" dirty="0">
                <a:latin typeface="+mj-lt"/>
              </a:rPr>
              <a:t> </a:t>
            </a:r>
            <a:endParaRPr lang="ru-RU" sz="1200" dirty="0" smtClean="0">
              <a:latin typeface="+mj-lt"/>
            </a:endParaRPr>
          </a:p>
          <a:p>
            <a:r>
              <a:rPr lang="ru-RU" sz="1200" b="1" dirty="0">
                <a:latin typeface="+mj-lt"/>
              </a:rPr>
              <a:t> </a:t>
            </a:r>
            <a:r>
              <a:rPr lang="ru-RU" sz="1200" b="1" dirty="0" smtClean="0">
                <a:latin typeface="+mj-lt"/>
              </a:rPr>
              <a:t>&lt;</a:t>
            </a:r>
            <a:r>
              <a:rPr lang="ru-RU" sz="1200" b="1" dirty="0" err="1">
                <a:latin typeface="+mj-lt"/>
              </a:rPr>
              <a:t>dt</a:t>
            </a:r>
            <a:r>
              <a:rPr lang="ru-RU" sz="1200" b="1" dirty="0">
                <a:latin typeface="+mj-lt"/>
              </a:rPr>
              <a:t>&gt;</a:t>
            </a:r>
            <a:r>
              <a:rPr lang="ru-RU" sz="1200" dirty="0">
                <a:latin typeface="+mj-lt"/>
              </a:rPr>
              <a:t>Тег</a:t>
            </a:r>
            <a:r>
              <a:rPr lang="ru-RU" sz="1200" b="1" dirty="0">
                <a:latin typeface="+mj-lt"/>
              </a:rPr>
              <a:t>&lt;/</a:t>
            </a:r>
            <a:r>
              <a:rPr lang="ru-RU" sz="1200" b="1" dirty="0" err="1">
                <a:latin typeface="+mj-lt"/>
              </a:rPr>
              <a:t>dt</a:t>
            </a:r>
            <a:r>
              <a:rPr lang="ru-RU" sz="1200" b="1" dirty="0">
                <a:latin typeface="+mj-lt"/>
              </a:rPr>
              <a:t>&gt;</a:t>
            </a:r>
            <a:r>
              <a:rPr lang="ru-RU" sz="1200" dirty="0">
                <a:latin typeface="+mj-lt"/>
              </a:rPr>
              <a:t> </a:t>
            </a:r>
            <a:endParaRPr lang="ru-RU" sz="1200" dirty="0" smtClean="0">
              <a:latin typeface="+mj-lt"/>
            </a:endParaRPr>
          </a:p>
          <a:p>
            <a:r>
              <a:rPr lang="ru-RU" sz="1200" b="1" dirty="0">
                <a:latin typeface="+mj-lt"/>
              </a:rPr>
              <a:t> </a:t>
            </a:r>
            <a:r>
              <a:rPr lang="ru-RU" sz="1200" b="1" dirty="0" smtClean="0">
                <a:latin typeface="+mj-lt"/>
              </a:rPr>
              <a:t> &lt;</a:t>
            </a:r>
            <a:r>
              <a:rPr lang="ru-RU" sz="1200" b="1" dirty="0" err="1">
                <a:latin typeface="+mj-lt"/>
              </a:rPr>
              <a:t>dd</a:t>
            </a:r>
            <a:r>
              <a:rPr lang="ru-RU" sz="1200" b="1" dirty="0" smtClean="0">
                <a:latin typeface="+mj-lt"/>
              </a:rPr>
              <a:t>&gt;</a:t>
            </a:r>
          </a:p>
          <a:p>
            <a:r>
              <a:rPr lang="ru-RU" sz="1200" dirty="0" smtClean="0">
                <a:latin typeface="+mj-lt"/>
              </a:rPr>
              <a:t>Тег </a:t>
            </a:r>
            <a:r>
              <a:rPr lang="ru-RU" sz="1200" dirty="0">
                <a:latin typeface="+mj-lt"/>
              </a:rPr>
              <a:t>— это специальный символ разметки, который применяется для вставки различных элементов на веб-страницу таких как: рисунки, таблицы, ссылки и др., и для изменения их вида</a:t>
            </a:r>
            <a:r>
              <a:rPr lang="ru-RU" sz="1200" dirty="0" smtClean="0">
                <a:latin typeface="+mj-lt"/>
              </a:rPr>
              <a:t>.</a:t>
            </a:r>
          </a:p>
          <a:p>
            <a:r>
              <a:rPr lang="ru-RU" sz="1200" b="1" dirty="0">
                <a:latin typeface="+mj-lt"/>
              </a:rPr>
              <a:t> </a:t>
            </a:r>
            <a:r>
              <a:rPr lang="ru-RU" sz="1200" b="1" dirty="0" smtClean="0">
                <a:latin typeface="+mj-lt"/>
              </a:rPr>
              <a:t> &lt;/</a:t>
            </a:r>
            <a:r>
              <a:rPr lang="ru-RU" sz="1200" b="1" dirty="0" err="1">
                <a:latin typeface="+mj-lt"/>
              </a:rPr>
              <a:t>dd</a:t>
            </a:r>
            <a:r>
              <a:rPr lang="ru-RU" sz="1200" b="1" dirty="0">
                <a:latin typeface="+mj-lt"/>
              </a:rPr>
              <a:t>&gt;</a:t>
            </a:r>
            <a:r>
              <a:rPr lang="ru-RU" sz="1200" dirty="0">
                <a:latin typeface="+mj-lt"/>
              </a:rPr>
              <a:t> </a:t>
            </a:r>
            <a:endParaRPr lang="ru-RU" sz="1200" dirty="0" smtClean="0">
              <a:latin typeface="+mj-lt"/>
            </a:endParaRPr>
          </a:p>
          <a:p>
            <a:r>
              <a:rPr lang="ru-RU" sz="1200" b="1" dirty="0">
                <a:latin typeface="+mj-lt"/>
              </a:rPr>
              <a:t> </a:t>
            </a:r>
            <a:r>
              <a:rPr lang="ru-RU" sz="1200" b="1" dirty="0" smtClean="0">
                <a:latin typeface="+mj-lt"/>
              </a:rPr>
              <a:t>&lt;</a:t>
            </a:r>
            <a:r>
              <a:rPr lang="ru-RU" sz="1200" b="1" dirty="0" err="1">
                <a:latin typeface="+mj-lt"/>
              </a:rPr>
              <a:t>dt</a:t>
            </a:r>
            <a:r>
              <a:rPr lang="ru-RU" sz="1200" b="1" dirty="0">
                <a:latin typeface="+mj-lt"/>
              </a:rPr>
              <a:t>&gt;</a:t>
            </a:r>
            <a:r>
              <a:rPr lang="ru-RU" sz="1200" dirty="0">
                <a:latin typeface="+mj-lt"/>
              </a:rPr>
              <a:t>HTML-документ</a:t>
            </a:r>
            <a:r>
              <a:rPr lang="ru-RU" sz="1200" b="1" dirty="0">
                <a:latin typeface="+mj-lt"/>
              </a:rPr>
              <a:t>&lt;/</a:t>
            </a:r>
            <a:r>
              <a:rPr lang="ru-RU" sz="1200" b="1" dirty="0" err="1">
                <a:latin typeface="+mj-lt"/>
              </a:rPr>
              <a:t>dt</a:t>
            </a:r>
            <a:r>
              <a:rPr lang="ru-RU" sz="1200" b="1" dirty="0">
                <a:latin typeface="+mj-lt"/>
              </a:rPr>
              <a:t>&gt;</a:t>
            </a:r>
            <a:r>
              <a:rPr lang="ru-RU" sz="1200" dirty="0">
                <a:latin typeface="+mj-lt"/>
              </a:rPr>
              <a:t> </a:t>
            </a:r>
            <a:endParaRPr lang="ru-RU" sz="1200" dirty="0" smtClean="0">
              <a:latin typeface="+mj-lt"/>
            </a:endParaRPr>
          </a:p>
          <a:p>
            <a:r>
              <a:rPr lang="ru-RU" sz="1200" b="1" dirty="0">
                <a:latin typeface="+mj-lt"/>
              </a:rPr>
              <a:t> </a:t>
            </a:r>
            <a:r>
              <a:rPr lang="ru-RU" sz="1200" b="1" dirty="0" smtClean="0">
                <a:latin typeface="+mj-lt"/>
              </a:rPr>
              <a:t> &lt;</a:t>
            </a:r>
            <a:r>
              <a:rPr lang="ru-RU" sz="1200" b="1" dirty="0" err="1">
                <a:latin typeface="+mj-lt"/>
              </a:rPr>
              <a:t>dd</a:t>
            </a:r>
            <a:r>
              <a:rPr lang="ru-RU" sz="1200" b="1" dirty="0" smtClean="0">
                <a:latin typeface="+mj-lt"/>
              </a:rPr>
              <a:t>&gt;</a:t>
            </a:r>
          </a:p>
          <a:p>
            <a:r>
              <a:rPr lang="ru-RU" sz="1200" dirty="0" smtClean="0">
                <a:latin typeface="+mj-lt"/>
              </a:rPr>
              <a:t>Обычный </a:t>
            </a:r>
            <a:r>
              <a:rPr lang="ru-RU" sz="1200" dirty="0">
                <a:latin typeface="+mj-lt"/>
              </a:rPr>
              <a:t>текстовый файл, который может содержать в себе текст, теги и стили. Изображения и другие объекты хранятся отдельно. Содержимое такого файла обычно называется HTML-код</a:t>
            </a:r>
            <a:r>
              <a:rPr lang="ru-RU" sz="1200" dirty="0" smtClean="0">
                <a:latin typeface="+mj-lt"/>
              </a:rPr>
              <a:t>.</a:t>
            </a:r>
          </a:p>
          <a:p>
            <a:r>
              <a:rPr lang="ru-RU" sz="1200" b="1" dirty="0" smtClean="0">
                <a:latin typeface="+mj-lt"/>
              </a:rPr>
              <a:t>  &lt;/</a:t>
            </a:r>
            <a:r>
              <a:rPr lang="ru-RU" sz="1200" b="1" dirty="0" err="1">
                <a:latin typeface="+mj-lt"/>
              </a:rPr>
              <a:t>dd</a:t>
            </a:r>
            <a:r>
              <a:rPr lang="ru-RU" sz="1200" b="1" dirty="0">
                <a:latin typeface="+mj-lt"/>
              </a:rPr>
              <a:t>&gt;</a:t>
            </a:r>
            <a:r>
              <a:rPr lang="ru-RU" sz="1200" dirty="0">
                <a:latin typeface="+mj-lt"/>
              </a:rPr>
              <a:t> </a:t>
            </a:r>
            <a:endParaRPr lang="ru-RU" sz="1200" dirty="0" smtClean="0">
              <a:latin typeface="+mj-lt"/>
            </a:endParaRPr>
          </a:p>
          <a:p>
            <a:r>
              <a:rPr lang="ru-RU" sz="1200" b="1" dirty="0" smtClean="0">
                <a:latin typeface="+mj-lt"/>
              </a:rPr>
              <a:t> &lt;</a:t>
            </a:r>
            <a:r>
              <a:rPr lang="ru-RU" sz="1200" b="1" dirty="0" err="1">
                <a:latin typeface="+mj-lt"/>
              </a:rPr>
              <a:t>dt</a:t>
            </a:r>
            <a:r>
              <a:rPr lang="ru-RU" sz="1200" b="1" dirty="0">
                <a:latin typeface="+mj-lt"/>
              </a:rPr>
              <a:t>&gt;</a:t>
            </a:r>
            <a:r>
              <a:rPr lang="ru-RU" sz="1200" dirty="0">
                <a:latin typeface="+mj-lt"/>
              </a:rPr>
              <a:t>Сайт</a:t>
            </a:r>
            <a:r>
              <a:rPr lang="ru-RU" sz="1200" b="1" dirty="0">
                <a:latin typeface="+mj-lt"/>
              </a:rPr>
              <a:t>&lt;/</a:t>
            </a:r>
            <a:r>
              <a:rPr lang="ru-RU" sz="1200" b="1" dirty="0" err="1">
                <a:latin typeface="+mj-lt"/>
              </a:rPr>
              <a:t>dt</a:t>
            </a:r>
            <a:r>
              <a:rPr lang="ru-RU" sz="1200" b="1" dirty="0">
                <a:latin typeface="+mj-lt"/>
              </a:rPr>
              <a:t>&gt;</a:t>
            </a:r>
            <a:r>
              <a:rPr lang="ru-RU" sz="1200" dirty="0">
                <a:latin typeface="+mj-lt"/>
              </a:rPr>
              <a:t> </a:t>
            </a:r>
            <a:endParaRPr lang="ru-RU" sz="1200" dirty="0" smtClean="0">
              <a:latin typeface="+mj-lt"/>
            </a:endParaRPr>
          </a:p>
          <a:p>
            <a:r>
              <a:rPr lang="ru-RU" sz="1200" b="1" dirty="0">
                <a:latin typeface="+mj-lt"/>
              </a:rPr>
              <a:t> </a:t>
            </a:r>
            <a:r>
              <a:rPr lang="ru-RU" sz="1200" b="1" dirty="0" smtClean="0">
                <a:latin typeface="+mj-lt"/>
              </a:rPr>
              <a:t> &lt;</a:t>
            </a:r>
            <a:r>
              <a:rPr lang="ru-RU" sz="1200" b="1" dirty="0" err="1">
                <a:latin typeface="+mj-lt"/>
              </a:rPr>
              <a:t>dd</a:t>
            </a:r>
            <a:r>
              <a:rPr lang="ru-RU" sz="1200" b="1" dirty="0" smtClean="0">
                <a:latin typeface="+mj-lt"/>
              </a:rPr>
              <a:t>&gt;</a:t>
            </a:r>
          </a:p>
          <a:p>
            <a:r>
              <a:rPr lang="ru-RU" sz="1200" dirty="0" err="1" smtClean="0">
                <a:latin typeface="+mj-lt"/>
              </a:rPr>
              <a:t>Cайт</a:t>
            </a:r>
            <a:r>
              <a:rPr lang="ru-RU" sz="1200" dirty="0" smtClean="0">
                <a:latin typeface="+mj-lt"/>
              </a:rPr>
              <a:t> </a:t>
            </a:r>
            <a:r>
              <a:rPr lang="ru-RU" sz="1200" dirty="0">
                <a:latin typeface="+mj-lt"/>
              </a:rPr>
              <a:t>— это набор отдельных веб-страниц, которые связаны между собой ссылками и единым оформлением</a:t>
            </a:r>
            <a:r>
              <a:rPr lang="ru-RU" sz="1200" dirty="0" smtClean="0">
                <a:latin typeface="+mj-lt"/>
              </a:rPr>
              <a:t>.</a:t>
            </a:r>
          </a:p>
          <a:p>
            <a:r>
              <a:rPr lang="ru-RU" sz="1200" b="1" dirty="0">
                <a:latin typeface="+mj-lt"/>
              </a:rPr>
              <a:t> </a:t>
            </a:r>
            <a:r>
              <a:rPr lang="ru-RU" sz="1200" b="1" dirty="0" smtClean="0">
                <a:latin typeface="+mj-lt"/>
              </a:rPr>
              <a:t> &lt;/</a:t>
            </a:r>
            <a:r>
              <a:rPr lang="ru-RU" sz="1200" b="1" dirty="0" err="1">
                <a:latin typeface="+mj-lt"/>
              </a:rPr>
              <a:t>dd</a:t>
            </a:r>
            <a:r>
              <a:rPr lang="ru-RU" sz="1200" b="1" dirty="0">
                <a:latin typeface="+mj-lt"/>
              </a:rPr>
              <a:t>&gt;</a:t>
            </a:r>
            <a:r>
              <a:rPr lang="ru-RU" sz="1200" dirty="0">
                <a:latin typeface="+mj-lt"/>
              </a:rPr>
              <a:t> </a:t>
            </a:r>
            <a:endParaRPr lang="ru-RU" sz="1200" dirty="0" smtClean="0">
              <a:latin typeface="+mj-lt"/>
            </a:endParaRPr>
          </a:p>
          <a:p>
            <a:r>
              <a:rPr lang="ru-RU" sz="1200" b="1" dirty="0" smtClean="0">
                <a:latin typeface="+mj-lt"/>
              </a:rPr>
              <a:t>&lt;/</a:t>
            </a:r>
            <a:r>
              <a:rPr lang="ru-RU" sz="1200" b="1" dirty="0" err="1">
                <a:latin typeface="+mj-lt"/>
              </a:rPr>
              <a:t>dl</a:t>
            </a:r>
            <a:r>
              <a:rPr lang="ru-RU" sz="1200" b="1" dirty="0">
                <a:latin typeface="+mj-lt"/>
              </a:rPr>
              <a:t>&gt;</a:t>
            </a:r>
            <a:endParaRPr lang="ru-RU" sz="1200" dirty="0">
              <a:latin typeface="+mj-lt"/>
            </a:endParaRPr>
          </a:p>
        </p:txBody>
      </p:sp>
      <p:pic>
        <p:nvPicPr>
          <p:cNvPr id="12" name="Picture 2" descr="Рис. 11.5"/>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131814" y="1916108"/>
            <a:ext cx="3747684" cy="3226484"/>
          </a:xfrm>
          <a:prstGeom prst="rect">
            <a:avLst/>
          </a:prstGeom>
          <a:noFill/>
          <a:extLst>
            <a:ext uri="{909E8E84-426E-40DD-AFC4-6F175D3DCCD1}">
              <a14:hiddenFill xmlns:a14="http://schemas.microsoft.com/office/drawing/2010/main" xmlns="">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2118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sp>
        <p:nvSpPr>
          <p:cNvPr id="7"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C3AD2C5-7AAB-4988-B895-F2F09B86875E}" type="slidenum">
              <a:rPr lang="ru-RU">
                <a:solidFill>
                  <a:srgbClr val="000066"/>
                </a:solidFill>
                <a:latin typeface="Times New Roman" pitchFamily="18" charset="0"/>
              </a:rPr>
              <a:pPr algn="ctr"/>
              <a:t>105</a:t>
            </a:fld>
            <a:endParaRPr lang="ru-RU">
              <a:solidFill>
                <a:srgbClr val="000066"/>
              </a:solidFill>
              <a:latin typeface="Times New Roman" pitchFamily="18" charset="0"/>
            </a:endParaRPr>
          </a:p>
        </p:txBody>
      </p:sp>
      <p:pic>
        <p:nvPicPr>
          <p:cNvPr id="221190"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Списки</a:t>
            </a:r>
          </a:p>
        </p:txBody>
      </p:sp>
      <p:sp>
        <p:nvSpPr>
          <p:cNvPr id="11" name="Заголовок 1"/>
          <p:cNvSpPr txBox="1">
            <a:spLocks/>
          </p:cNvSpPr>
          <p:nvPr/>
        </p:nvSpPr>
        <p:spPr>
          <a:xfrm>
            <a:off x="523081" y="842353"/>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Стили </a:t>
            </a:r>
            <a:r>
              <a:rPr lang="en-US" smtClean="0"/>
              <a:t>CSS </a:t>
            </a:r>
            <a:r>
              <a:rPr lang="ru-RU" smtClean="0"/>
              <a:t>для оформления списков</a:t>
            </a:r>
            <a:endParaRPr lang="ru-RU" dirty="0"/>
          </a:p>
        </p:txBody>
      </p:sp>
      <p:graphicFrame>
        <p:nvGraphicFramePr>
          <p:cNvPr id="12" name="Таблица 11"/>
          <p:cNvGraphicFramePr>
            <a:graphicFrameLocks noGrp="1"/>
          </p:cNvGraphicFramePr>
          <p:nvPr>
            <p:extLst>
              <p:ext uri="{D42A27DB-BD31-4B8C-83A1-F6EECF244321}">
                <p14:modId xmlns:p14="http://schemas.microsoft.com/office/powerpoint/2010/main" xmlns="" val="1441334128"/>
              </p:ext>
            </p:extLst>
          </p:nvPr>
        </p:nvGraphicFramePr>
        <p:xfrm>
          <a:off x="577672" y="2758770"/>
          <a:ext cx="8229600" cy="1962150"/>
        </p:xfrm>
        <a:graphic>
          <a:graphicData uri="http://schemas.openxmlformats.org/drawingml/2006/table">
            <a:tbl>
              <a:tblPr>
                <a:tableStyleId>{284E427A-3D55-4303-BF80-6455036E1DE7}</a:tableStyleId>
              </a:tblPr>
              <a:tblGrid>
                <a:gridCol w="2468880"/>
                <a:gridCol w="5760720"/>
              </a:tblGrid>
              <a:tr h="0">
                <a:tc>
                  <a:txBody>
                    <a:bodyPr/>
                    <a:lstStyle/>
                    <a:p>
                      <a:pPr algn="ctr" fontAlgn="base"/>
                      <a:r>
                        <a:rPr lang="ru-RU" sz="2000" b="1" dirty="0">
                          <a:effectLst/>
                        </a:rPr>
                        <a:t>Значение</a:t>
                      </a:r>
                      <a:endParaRPr lang="ru-RU" sz="2000" b="1" dirty="0">
                        <a:solidFill>
                          <a:srgbClr val="333333"/>
                        </a:solidFill>
                        <a:effectLst/>
                      </a:endParaRPr>
                    </a:p>
                  </a:txBody>
                  <a:tcPr marL="47625" marR="47625" marT="47625" marB="47625"/>
                </a:tc>
                <a:tc>
                  <a:txBody>
                    <a:bodyPr/>
                    <a:lstStyle/>
                    <a:p>
                      <a:pPr algn="ctr" fontAlgn="base"/>
                      <a:r>
                        <a:rPr lang="ru-RU" sz="2000" b="1" dirty="0">
                          <a:effectLst/>
                        </a:rPr>
                        <a:t>Описание</a:t>
                      </a:r>
                      <a:endParaRPr lang="ru-RU" sz="2000" b="1" dirty="0">
                        <a:solidFill>
                          <a:srgbClr val="333333"/>
                        </a:solidFill>
                        <a:effectLst/>
                      </a:endParaRPr>
                    </a:p>
                  </a:txBody>
                  <a:tcPr marL="47625" marR="47625" marT="47625" marB="47625"/>
                </a:tc>
              </a:tr>
              <a:tr h="219075">
                <a:tc>
                  <a:txBody>
                    <a:bodyPr/>
                    <a:lstStyle/>
                    <a:p>
                      <a:pPr algn="ctr" fontAlgn="base"/>
                      <a:r>
                        <a:rPr lang="en-US" sz="2000" u="none" strike="noStrike" dirty="0">
                          <a:effectLst/>
                        </a:rPr>
                        <a:t>list-style-type</a:t>
                      </a:r>
                      <a:endParaRPr lang="en-US" sz="2000" dirty="0">
                        <a:effectLst/>
                      </a:endParaRPr>
                    </a:p>
                  </a:txBody>
                  <a:tcPr marL="57150" marR="57150" marT="57150" marB="57150"/>
                </a:tc>
                <a:tc>
                  <a:txBody>
                    <a:bodyPr/>
                    <a:lstStyle/>
                    <a:p>
                      <a:pPr algn="ctr" fontAlgn="base"/>
                      <a:r>
                        <a:rPr lang="ru-RU" sz="2000" dirty="0">
                          <a:effectLst/>
                        </a:rPr>
                        <a:t>Определяет тип маркера списка</a:t>
                      </a:r>
                    </a:p>
                  </a:txBody>
                  <a:tcPr marL="57150" marR="57150" marT="57150" marB="57150"/>
                </a:tc>
              </a:tr>
              <a:tr h="219075">
                <a:tc>
                  <a:txBody>
                    <a:bodyPr/>
                    <a:lstStyle/>
                    <a:p>
                      <a:pPr algn="ctr" fontAlgn="base"/>
                      <a:r>
                        <a:rPr lang="en-US" sz="2000" u="none" strike="noStrike" dirty="0">
                          <a:effectLst/>
                        </a:rPr>
                        <a:t>list-style-position</a:t>
                      </a:r>
                      <a:endParaRPr lang="en-US" sz="2000" dirty="0">
                        <a:effectLst/>
                      </a:endParaRPr>
                    </a:p>
                  </a:txBody>
                  <a:tcPr marL="57150" marR="57150" marT="57150" marB="57150"/>
                </a:tc>
                <a:tc>
                  <a:txBody>
                    <a:bodyPr/>
                    <a:lstStyle/>
                    <a:p>
                      <a:pPr algn="ctr" fontAlgn="base"/>
                      <a:r>
                        <a:rPr lang="ru-RU" sz="2000" dirty="0">
                          <a:effectLst/>
                        </a:rPr>
                        <a:t>Определяет позицию маркера в списке</a:t>
                      </a:r>
                    </a:p>
                  </a:txBody>
                  <a:tcPr marL="57150" marR="57150" marT="57150" marB="57150"/>
                </a:tc>
              </a:tr>
              <a:tr h="0">
                <a:tc>
                  <a:txBody>
                    <a:bodyPr/>
                    <a:lstStyle/>
                    <a:p>
                      <a:pPr algn="ctr" fontAlgn="base"/>
                      <a:r>
                        <a:rPr lang="en-US" sz="2000" u="none" strike="noStrike" dirty="0">
                          <a:effectLst/>
                        </a:rPr>
                        <a:t>list-style-image</a:t>
                      </a:r>
                      <a:endParaRPr lang="en-US" sz="2000" dirty="0">
                        <a:effectLst/>
                      </a:endParaRPr>
                    </a:p>
                  </a:txBody>
                  <a:tcPr marL="57150" marR="57150" marT="57150" marB="57150"/>
                </a:tc>
                <a:tc>
                  <a:txBody>
                    <a:bodyPr/>
                    <a:lstStyle/>
                    <a:p>
                      <a:pPr algn="ctr" fontAlgn="base"/>
                      <a:r>
                        <a:rPr lang="ru-RU" sz="2000" dirty="0">
                          <a:effectLst/>
                        </a:rPr>
                        <a:t>Определяет тип маркера (маркером в этом случае является изображение)</a:t>
                      </a:r>
                    </a:p>
                  </a:txBody>
                  <a:tcPr marL="57150" marR="57150" marT="57150" marB="57150"/>
                </a:tc>
              </a:tr>
            </a:tbl>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2323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2323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6FE9075D-9E78-4E50-AAC1-393D58700D06}" type="slidenum">
              <a:rPr lang="ru-RU">
                <a:solidFill>
                  <a:srgbClr val="000066"/>
                </a:solidFill>
                <a:latin typeface="Times New Roman" pitchFamily="18" charset="0"/>
              </a:rPr>
              <a:pPr algn="ctr"/>
              <a:t>106</a:t>
            </a:fld>
            <a:endParaRPr lang="ru-RU">
              <a:solidFill>
                <a:srgbClr val="000066"/>
              </a:solidFill>
              <a:latin typeface="Times New Roman" pitchFamily="18" charset="0"/>
            </a:endParaRPr>
          </a:p>
        </p:txBody>
      </p:sp>
      <p:sp>
        <p:nvSpPr>
          <p:cNvPr id="9"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Списки</a:t>
            </a:r>
          </a:p>
        </p:txBody>
      </p:sp>
      <p:sp>
        <p:nvSpPr>
          <p:cNvPr id="10" name="Заголовок 1"/>
          <p:cNvSpPr txBox="1">
            <a:spLocks/>
          </p:cNvSpPr>
          <p:nvPr/>
        </p:nvSpPr>
        <p:spPr>
          <a:xfrm>
            <a:off x="511175" y="720115"/>
            <a:ext cx="8229600" cy="698377"/>
          </a:xfrm>
          <a:prstGeom prst="rect">
            <a:avLst/>
          </a:prstGeom>
        </p:spPr>
        <p:txBody>
          <a:bodyPr>
            <a:normAutofit lnSpcReduction="10000"/>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2000" dirty="0" smtClean="0"/>
              <a:t>list-style-type</a:t>
            </a:r>
            <a:r>
              <a:rPr lang="ru-RU" sz="2000" dirty="0" smtClean="0"/>
              <a:t> (применяется к тегам </a:t>
            </a:r>
            <a:r>
              <a:rPr lang="en-US" sz="2000" dirty="0" smtClean="0"/>
              <a:t>&lt;</a:t>
            </a:r>
            <a:r>
              <a:rPr lang="en-US" sz="2000" dirty="0" err="1" smtClean="0"/>
              <a:t>ol</a:t>
            </a:r>
            <a:r>
              <a:rPr lang="en-US" sz="2000" dirty="0" smtClean="0"/>
              <a:t>&gt; </a:t>
            </a:r>
            <a:r>
              <a:rPr lang="ru-RU" sz="2000" dirty="0" smtClean="0"/>
              <a:t>и </a:t>
            </a:r>
            <a:r>
              <a:rPr lang="en-US" sz="2000" dirty="0" smtClean="0"/>
              <a:t>&lt;</a:t>
            </a:r>
            <a:r>
              <a:rPr lang="en-US" sz="2000" dirty="0" err="1" smtClean="0"/>
              <a:t>ul</a:t>
            </a:r>
            <a:r>
              <a:rPr lang="en-US" sz="2000" dirty="0" smtClean="0"/>
              <a:t>&gt;)</a:t>
            </a:r>
            <a:r>
              <a:rPr lang="ru-RU" sz="2000" dirty="0" smtClean="0"/>
              <a:t/>
            </a:r>
            <a:br>
              <a:rPr lang="ru-RU" sz="2000" dirty="0" smtClean="0"/>
            </a:br>
            <a:r>
              <a:rPr lang="ru-RU" sz="2000" dirty="0" smtClean="0"/>
              <a:t>Определяет тип маркера списка</a:t>
            </a:r>
            <a:endParaRPr lang="ru-RU" sz="2000" dirty="0"/>
          </a:p>
        </p:txBody>
      </p:sp>
      <p:graphicFrame>
        <p:nvGraphicFramePr>
          <p:cNvPr id="11" name="Таблица 10"/>
          <p:cNvGraphicFramePr>
            <a:graphicFrameLocks noGrp="1"/>
          </p:cNvGraphicFramePr>
          <p:nvPr>
            <p:extLst>
              <p:ext uri="{D42A27DB-BD31-4B8C-83A1-F6EECF244321}">
                <p14:modId xmlns:p14="http://schemas.microsoft.com/office/powerpoint/2010/main" xmlns="" val="3551041814"/>
              </p:ext>
            </p:extLst>
          </p:nvPr>
        </p:nvGraphicFramePr>
        <p:xfrm>
          <a:off x="750010" y="1418492"/>
          <a:ext cx="7751929" cy="4084278"/>
        </p:xfrm>
        <a:graphic>
          <a:graphicData uri="http://schemas.openxmlformats.org/drawingml/2006/table">
            <a:tbl>
              <a:tblPr/>
              <a:tblGrid>
                <a:gridCol w="2325577"/>
                <a:gridCol w="5426352"/>
              </a:tblGrid>
              <a:tr h="197024">
                <a:tc>
                  <a:txBody>
                    <a:bodyPr/>
                    <a:lstStyle/>
                    <a:p>
                      <a:pPr algn="ctr" fontAlgn="base"/>
                      <a:r>
                        <a:rPr lang="ru-RU" sz="1200" dirty="0">
                          <a:solidFill>
                            <a:srgbClr val="333333"/>
                          </a:solidFill>
                          <a:effectLst/>
                        </a:rPr>
                        <a:t>Значение</a:t>
                      </a:r>
                    </a:p>
                  </a:txBody>
                  <a:tcPr marL="9645" marR="9645" marT="9645" marB="964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DEE2E5"/>
                    </a:solidFill>
                  </a:tcPr>
                </a:tc>
                <a:tc>
                  <a:txBody>
                    <a:bodyPr/>
                    <a:lstStyle/>
                    <a:p>
                      <a:pPr algn="ctr" fontAlgn="base"/>
                      <a:r>
                        <a:rPr lang="ru-RU" sz="1200">
                          <a:solidFill>
                            <a:srgbClr val="333333"/>
                          </a:solidFill>
                          <a:effectLst/>
                        </a:rPr>
                        <a:t>Описание</a:t>
                      </a:r>
                    </a:p>
                  </a:txBody>
                  <a:tcPr marL="9645" marR="9645" marT="9645" marB="964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DEE2E5"/>
                    </a:solidFill>
                  </a:tcPr>
                </a:tc>
              </a:tr>
              <a:tr h="200291">
                <a:tc>
                  <a:txBody>
                    <a:bodyPr/>
                    <a:lstStyle/>
                    <a:p>
                      <a:pPr algn="ctr" fontAlgn="base"/>
                      <a:r>
                        <a:rPr lang="en-US" sz="1200">
                          <a:effectLst/>
                        </a:rPr>
                        <a:t>none</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c>
                  <a:txBody>
                    <a:bodyPr/>
                    <a:lstStyle/>
                    <a:p>
                      <a:pPr algn="ctr" fontAlgn="base"/>
                      <a:r>
                        <a:rPr lang="ru-RU" sz="1200">
                          <a:effectLst/>
                        </a:rPr>
                        <a:t>нет маркера</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r>
              <a:tr h="200291">
                <a:tc>
                  <a:txBody>
                    <a:bodyPr/>
                    <a:lstStyle/>
                    <a:p>
                      <a:pPr algn="ctr" fontAlgn="base"/>
                      <a:r>
                        <a:rPr lang="en-US" sz="1200">
                          <a:effectLst/>
                        </a:rPr>
                        <a:t>circle</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c>
                  <a:txBody>
                    <a:bodyPr/>
                    <a:lstStyle/>
                    <a:p>
                      <a:pPr algn="ctr" fontAlgn="base"/>
                      <a:r>
                        <a:rPr lang="ru-RU" sz="1200">
                          <a:effectLst/>
                        </a:rPr>
                        <a:t>Маркер в виде круга</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r>
              <a:tr h="443017">
                <a:tc>
                  <a:txBody>
                    <a:bodyPr/>
                    <a:lstStyle/>
                    <a:p>
                      <a:pPr algn="ctr" fontAlgn="base"/>
                      <a:r>
                        <a:rPr lang="en-US" sz="1200">
                          <a:effectLst/>
                        </a:rPr>
                        <a:t>disc</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c>
                  <a:txBody>
                    <a:bodyPr/>
                    <a:lstStyle/>
                    <a:p>
                      <a:pPr algn="ctr" fontAlgn="base"/>
                      <a:r>
                        <a:rPr lang="ru-RU" sz="1200">
                          <a:effectLst/>
                        </a:rPr>
                        <a:t>Маркер в виде заполненного круга. Значение по умолчанию</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r>
              <a:tr h="200291">
                <a:tc>
                  <a:txBody>
                    <a:bodyPr/>
                    <a:lstStyle/>
                    <a:p>
                      <a:pPr algn="ctr" fontAlgn="base"/>
                      <a:r>
                        <a:rPr lang="en-US" sz="1200">
                          <a:effectLst/>
                        </a:rPr>
                        <a:t>square</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c>
                  <a:txBody>
                    <a:bodyPr/>
                    <a:lstStyle/>
                    <a:p>
                      <a:pPr algn="ctr" fontAlgn="base"/>
                      <a:r>
                        <a:rPr lang="ru-RU" sz="1200" dirty="0">
                          <a:effectLst/>
                        </a:rPr>
                        <a:t>Маркер в виде квадрата</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r>
              <a:tr h="207787">
                <a:tc>
                  <a:txBody>
                    <a:bodyPr/>
                    <a:lstStyle/>
                    <a:p>
                      <a:pPr algn="ctr" fontAlgn="base"/>
                      <a:r>
                        <a:rPr lang="en-US" sz="1200">
                          <a:effectLst/>
                        </a:rPr>
                        <a:t>armenian</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c>
                  <a:txBody>
                    <a:bodyPr/>
                    <a:lstStyle/>
                    <a:p>
                      <a:pPr algn="ctr" fontAlgn="base"/>
                      <a:r>
                        <a:rPr lang="ru-RU" sz="1200">
                          <a:effectLst/>
                        </a:rPr>
                        <a:t>Армянская нумерация</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r>
              <a:tr h="200291">
                <a:tc>
                  <a:txBody>
                    <a:bodyPr/>
                    <a:lstStyle/>
                    <a:p>
                      <a:pPr algn="ctr" fontAlgn="base"/>
                      <a:r>
                        <a:rPr lang="en-US" sz="1200">
                          <a:effectLst/>
                        </a:rPr>
                        <a:t>decimal</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c>
                  <a:txBody>
                    <a:bodyPr/>
                    <a:lstStyle/>
                    <a:p>
                      <a:pPr algn="ctr" fontAlgn="base"/>
                      <a:r>
                        <a:rPr lang="ru-RU" sz="1200">
                          <a:effectLst/>
                        </a:rPr>
                        <a:t>Маркер в виде цифры</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r>
              <a:tr h="395971">
                <a:tc>
                  <a:txBody>
                    <a:bodyPr/>
                    <a:lstStyle/>
                    <a:p>
                      <a:pPr algn="ctr" fontAlgn="base"/>
                      <a:r>
                        <a:rPr lang="en-US" sz="1200">
                          <a:effectLst/>
                        </a:rPr>
                        <a:t>decimal-leading-zero</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c>
                  <a:txBody>
                    <a:bodyPr/>
                    <a:lstStyle/>
                    <a:p>
                      <a:pPr algn="ctr" fontAlgn="base"/>
                      <a:r>
                        <a:rPr lang="ru-RU" sz="1200">
                          <a:effectLst/>
                        </a:rPr>
                        <a:t>Цифры с 0 перед началом (01, 02, 03, и т.д.)</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r>
              <a:tr h="207787">
                <a:tc>
                  <a:txBody>
                    <a:bodyPr/>
                    <a:lstStyle/>
                    <a:p>
                      <a:pPr algn="ctr" fontAlgn="base"/>
                      <a:r>
                        <a:rPr lang="en-US" sz="1200">
                          <a:effectLst/>
                        </a:rPr>
                        <a:t>georgian</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c>
                  <a:txBody>
                    <a:bodyPr/>
                    <a:lstStyle/>
                    <a:p>
                      <a:pPr algn="ctr" fontAlgn="base"/>
                      <a:r>
                        <a:rPr lang="ru-RU" sz="1200">
                          <a:effectLst/>
                        </a:rPr>
                        <a:t>Грузинская нумерация</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r>
              <a:tr h="207787">
                <a:tc>
                  <a:txBody>
                    <a:bodyPr/>
                    <a:lstStyle/>
                    <a:p>
                      <a:pPr algn="ctr" fontAlgn="base"/>
                      <a:r>
                        <a:rPr lang="en-US" sz="1200">
                          <a:effectLst/>
                        </a:rPr>
                        <a:t>lower-alpha</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c>
                  <a:txBody>
                    <a:bodyPr/>
                    <a:lstStyle/>
                    <a:p>
                      <a:pPr algn="ctr" fontAlgn="base"/>
                      <a:r>
                        <a:rPr lang="pt-BR" sz="1200">
                          <a:effectLst/>
                        </a:rPr>
                        <a:t>(a, b, c, d, e, и т.д.)</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r>
              <a:tr h="207787">
                <a:tc>
                  <a:txBody>
                    <a:bodyPr/>
                    <a:lstStyle/>
                    <a:p>
                      <a:pPr algn="ctr" fontAlgn="base"/>
                      <a:r>
                        <a:rPr lang="en-US" sz="1200">
                          <a:effectLst/>
                        </a:rPr>
                        <a:t>lower-greek</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c>
                  <a:txBody>
                    <a:bodyPr/>
                    <a:lstStyle/>
                    <a:p>
                      <a:pPr algn="ctr" fontAlgn="base"/>
                      <a:r>
                        <a:rPr lang="sv-SE" sz="1200">
                          <a:effectLst/>
                        </a:rPr>
                        <a:t>(alpha, beta, gamma, и т.д.)</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r>
              <a:tr h="207787">
                <a:tc>
                  <a:txBody>
                    <a:bodyPr/>
                    <a:lstStyle/>
                    <a:p>
                      <a:pPr algn="ctr" fontAlgn="base"/>
                      <a:r>
                        <a:rPr lang="en-US" sz="1200">
                          <a:effectLst/>
                        </a:rPr>
                        <a:t>lower-latin</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c>
                  <a:txBody>
                    <a:bodyPr/>
                    <a:lstStyle/>
                    <a:p>
                      <a:pPr algn="ctr" fontAlgn="base"/>
                      <a:r>
                        <a:rPr lang="pt-BR" sz="1200">
                          <a:effectLst/>
                        </a:rPr>
                        <a:t>(a, b, c, d, e, и т.д.)</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r>
              <a:tr h="207787">
                <a:tc>
                  <a:txBody>
                    <a:bodyPr/>
                    <a:lstStyle/>
                    <a:p>
                      <a:pPr algn="ctr" fontAlgn="base"/>
                      <a:r>
                        <a:rPr lang="en-US" sz="1200">
                          <a:effectLst/>
                        </a:rPr>
                        <a:t>lower-roman</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c>
                  <a:txBody>
                    <a:bodyPr/>
                    <a:lstStyle/>
                    <a:p>
                      <a:pPr algn="ctr" fontAlgn="base"/>
                      <a:r>
                        <a:rPr lang="ru-RU" sz="1200">
                          <a:effectLst/>
                        </a:rPr>
                        <a:t>(i, ii, iii, iv, v, и т.д.)</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r>
              <a:tr h="207787">
                <a:tc>
                  <a:txBody>
                    <a:bodyPr/>
                    <a:lstStyle/>
                    <a:p>
                      <a:pPr algn="ctr" fontAlgn="base"/>
                      <a:r>
                        <a:rPr lang="en-US" sz="1200">
                          <a:effectLst/>
                        </a:rPr>
                        <a:t>upper-alpha</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c>
                  <a:txBody>
                    <a:bodyPr/>
                    <a:lstStyle/>
                    <a:p>
                      <a:pPr algn="ctr" fontAlgn="base"/>
                      <a:r>
                        <a:rPr lang="pt-BR" sz="1200">
                          <a:effectLst/>
                        </a:rPr>
                        <a:t>(A, B, C, D, E, и т.д.) </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r>
              <a:tr h="207787">
                <a:tc>
                  <a:txBody>
                    <a:bodyPr/>
                    <a:lstStyle/>
                    <a:p>
                      <a:pPr algn="ctr" fontAlgn="base"/>
                      <a:r>
                        <a:rPr lang="en-US" sz="1200">
                          <a:effectLst/>
                        </a:rPr>
                        <a:t>upper-latin</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c>
                  <a:txBody>
                    <a:bodyPr/>
                    <a:lstStyle/>
                    <a:p>
                      <a:pPr algn="ctr" fontAlgn="base"/>
                      <a:r>
                        <a:rPr lang="pt-BR" sz="1200">
                          <a:effectLst/>
                        </a:rPr>
                        <a:t>(A, B, C, D, E, и т.д.)</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r>
              <a:tr h="207787">
                <a:tc>
                  <a:txBody>
                    <a:bodyPr/>
                    <a:lstStyle/>
                    <a:p>
                      <a:pPr algn="ctr" fontAlgn="base"/>
                      <a:r>
                        <a:rPr lang="en-US" sz="1200">
                          <a:effectLst/>
                        </a:rPr>
                        <a:t>upper-roman</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c>
                  <a:txBody>
                    <a:bodyPr/>
                    <a:lstStyle/>
                    <a:p>
                      <a:pPr algn="ctr" fontAlgn="base"/>
                      <a:r>
                        <a:rPr lang="ru-RU" sz="1200" dirty="0">
                          <a:effectLst/>
                        </a:rPr>
                        <a:t>(I, II, III, IV, V, и т.д.)</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r>
              <a:tr h="348925">
                <a:tc>
                  <a:txBody>
                    <a:bodyPr/>
                    <a:lstStyle/>
                    <a:p>
                      <a:pPr algn="ctr" fontAlgn="base"/>
                      <a:r>
                        <a:rPr lang="en-US" sz="1200">
                          <a:effectLst/>
                        </a:rPr>
                        <a:t>inherit</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c>
                  <a:txBody>
                    <a:bodyPr/>
                    <a:lstStyle/>
                    <a:p>
                      <a:pPr algn="ctr" fontAlgn="base"/>
                      <a:r>
                        <a:rPr lang="ru-RU" sz="1200" dirty="0">
                          <a:effectLst/>
                        </a:rPr>
                        <a:t>Значение должно быть унаследовано от элемента родителя</a:t>
                      </a:r>
                    </a:p>
                  </a:txBody>
                  <a:tcPr marL="11574" marR="11574" marT="11574" marB="11574">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r>
            </a:tbl>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2528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2528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E8D2E170-0690-4AC3-B3D0-2FF9D39CC9DA}" type="slidenum">
              <a:rPr lang="ru-RU">
                <a:solidFill>
                  <a:srgbClr val="000066"/>
                </a:solidFill>
                <a:latin typeface="Times New Roman" pitchFamily="18" charset="0"/>
              </a:rPr>
              <a:pPr algn="ctr"/>
              <a:t>107</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Списки</a:t>
            </a:r>
          </a:p>
        </p:txBody>
      </p:sp>
      <p:sp>
        <p:nvSpPr>
          <p:cNvPr id="11" name="Заголовок 1"/>
          <p:cNvSpPr txBox="1">
            <a:spLocks/>
          </p:cNvSpPr>
          <p:nvPr/>
        </p:nvSpPr>
        <p:spPr>
          <a:xfrm>
            <a:off x="457200" y="755284"/>
            <a:ext cx="8229600" cy="1143000"/>
          </a:xfrm>
          <a:prstGeom prst="rect">
            <a:avLst/>
          </a:prstGeom>
        </p:spPr>
        <p:txBody>
          <a:bodyPr>
            <a:normAutofit fontScale="75000" lnSpcReduction="20000"/>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2700" smtClean="0"/>
              <a:t>list-style-position (</a:t>
            </a:r>
            <a:r>
              <a:rPr lang="ru-RU" sz="2700" smtClean="0"/>
              <a:t>применяется к тегам </a:t>
            </a:r>
            <a:r>
              <a:rPr lang="en-US" sz="2700" smtClean="0"/>
              <a:t>&lt;ol&gt; </a:t>
            </a:r>
            <a:r>
              <a:rPr lang="ru-RU" sz="2700" smtClean="0"/>
              <a:t>и </a:t>
            </a:r>
            <a:r>
              <a:rPr lang="en-US" sz="2700" smtClean="0"/>
              <a:t>&lt;ul&gt;)</a:t>
            </a:r>
            <a:r>
              <a:rPr lang="ru-RU" smtClean="0"/>
              <a:t/>
            </a:r>
            <a:br>
              <a:rPr lang="ru-RU" smtClean="0"/>
            </a:br>
            <a:r>
              <a:rPr lang="ru-RU" smtClean="0"/>
              <a:t>Определяет позицию маркера в списке</a:t>
            </a:r>
            <a:endParaRPr lang="ru-RU" dirty="0"/>
          </a:p>
        </p:txBody>
      </p:sp>
      <p:graphicFrame>
        <p:nvGraphicFramePr>
          <p:cNvPr id="12" name="Таблица 11"/>
          <p:cNvGraphicFramePr>
            <a:graphicFrameLocks noGrp="1"/>
          </p:cNvGraphicFramePr>
          <p:nvPr>
            <p:extLst>
              <p:ext uri="{D42A27DB-BD31-4B8C-83A1-F6EECF244321}">
                <p14:modId xmlns:p14="http://schemas.microsoft.com/office/powerpoint/2010/main" xmlns="" val="3415029596"/>
              </p:ext>
            </p:extLst>
          </p:nvPr>
        </p:nvGraphicFramePr>
        <p:xfrm>
          <a:off x="1022445" y="2742499"/>
          <a:ext cx="6553200" cy="2358390"/>
        </p:xfrm>
        <a:graphic>
          <a:graphicData uri="http://schemas.openxmlformats.org/drawingml/2006/table">
            <a:tbl>
              <a:tblPr/>
              <a:tblGrid>
                <a:gridCol w="1965960"/>
                <a:gridCol w="4587240"/>
              </a:tblGrid>
              <a:tr h="0">
                <a:tc>
                  <a:txBody>
                    <a:bodyPr/>
                    <a:lstStyle/>
                    <a:p>
                      <a:pPr algn="ctr" fontAlgn="base"/>
                      <a:r>
                        <a:rPr lang="ru-RU" dirty="0">
                          <a:solidFill>
                            <a:srgbClr val="333333"/>
                          </a:solidFill>
                          <a:effectLst/>
                        </a:rPr>
                        <a:t>Значение</a:t>
                      </a:r>
                    </a:p>
                  </a:txBody>
                  <a:tcPr marL="47625" marR="47625" marT="47625" marB="476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DEE2E5"/>
                    </a:solidFill>
                  </a:tcPr>
                </a:tc>
                <a:tc>
                  <a:txBody>
                    <a:bodyPr/>
                    <a:lstStyle/>
                    <a:p>
                      <a:pPr algn="ctr" fontAlgn="base"/>
                      <a:r>
                        <a:rPr lang="ru-RU" dirty="0">
                          <a:solidFill>
                            <a:srgbClr val="333333"/>
                          </a:solidFill>
                          <a:effectLst/>
                        </a:rPr>
                        <a:t>Описание</a:t>
                      </a:r>
                    </a:p>
                  </a:txBody>
                  <a:tcPr marL="47625" marR="47625" marT="47625" marB="476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DEE2E5"/>
                    </a:solidFill>
                  </a:tcPr>
                </a:tc>
              </a:tr>
              <a:tr h="0">
                <a:tc>
                  <a:txBody>
                    <a:bodyPr/>
                    <a:lstStyle/>
                    <a:p>
                      <a:pPr algn="ctr" fontAlgn="base"/>
                      <a:r>
                        <a:rPr lang="en-US">
                          <a:effectLst/>
                        </a:rPr>
                        <a:t>inside</a:t>
                      </a:r>
                    </a:p>
                  </a:txBody>
                  <a:tcPr marL="57150" marR="57150" marT="57150" marB="57150">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c>
                  <a:txBody>
                    <a:bodyPr/>
                    <a:lstStyle/>
                    <a:p>
                      <a:pPr algn="ctr" fontAlgn="base"/>
                      <a:r>
                        <a:rPr lang="ru-RU">
                          <a:effectLst/>
                        </a:rPr>
                        <a:t>Маркер и текст расположены с небольшим отступом</a:t>
                      </a:r>
                    </a:p>
                  </a:txBody>
                  <a:tcPr marL="57150" marR="57150" marT="57150" marB="57150">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r>
              <a:tr h="0">
                <a:tc>
                  <a:txBody>
                    <a:bodyPr/>
                    <a:lstStyle/>
                    <a:p>
                      <a:pPr algn="ctr" fontAlgn="base"/>
                      <a:r>
                        <a:rPr lang="en-US">
                          <a:effectLst/>
                        </a:rPr>
                        <a:t>outside</a:t>
                      </a:r>
                    </a:p>
                  </a:txBody>
                  <a:tcPr marL="57150" marR="57150" marT="57150" marB="57150">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c>
                  <a:txBody>
                    <a:bodyPr/>
                    <a:lstStyle/>
                    <a:p>
                      <a:pPr algn="ctr" fontAlgn="base"/>
                      <a:r>
                        <a:rPr lang="ru-RU">
                          <a:effectLst/>
                        </a:rPr>
                        <a:t>Маркер с левой стороны текста. Значение по умолчанию</a:t>
                      </a:r>
                    </a:p>
                  </a:txBody>
                  <a:tcPr marL="57150" marR="57150" marT="57150" marB="57150">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r>
              <a:tr h="0">
                <a:tc>
                  <a:txBody>
                    <a:bodyPr/>
                    <a:lstStyle/>
                    <a:p>
                      <a:pPr algn="ctr" fontAlgn="base"/>
                      <a:r>
                        <a:rPr lang="en-US">
                          <a:effectLst/>
                        </a:rPr>
                        <a:t>inherit</a:t>
                      </a:r>
                    </a:p>
                  </a:txBody>
                  <a:tcPr marL="57150" marR="57150" marT="57150" marB="57150">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c>
                  <a:txBody>
                    <a:bodyPr/>
                    <a:lstStyle/>
                    <a:p>
                      <a:pPr algn="ctr" fontAlgn="base"/>
                      <a:r>
                        <a:rPr lang="ru-RU" dirty="0">
                          <a:effectLst/>
                        </a:rPr>
                        <a:t>Значение должно быть унаследовано от элемента родителя</a:t>
                      </a:r>
                    </a:p>
                  </a:txBody>
                  <a:tcPr marL="57150" marR="57150" marT="57150" marB="57150">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r>
            </a:tbl>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2733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2733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B41826B8-0BF6-4123-AA33-46D6FAB95A7C}" type="slidenum">
              <a:rPr lang="ru-RU">
                <a:solidFill>
                  <a:srgbClr val="000066"/>
                </a:solidFill>
                <a:latin typeface="Times New Roman" pitchFamily="18" charset="0"/>
              </a:rPr>
              <a:pPr algn="ctr"/>
              <a:t>108</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Списки</a:t>
            </a:r>
          </a:p>
        </p:txBody>
      </p:sp>
      <p:sp>
        <p:nvSpPr>
          <p:cNvPr id="11" name="Заголовок 1"/>
          <p:cNvSpPr txBox="1">
            <a:spLocks/>
          </p:cNvSpPr>
          <p:nvPr/>
        </p:nvSpPr>
        <p:spPr>
          <a:xfrm>
            <a:off x="440140" y="696667"/>
            <a:ext cx="8263719" cy="1404037"/>
          </a:xfrm>
          <a:prstGeom prst="rect">
            <a:avLst/>
          </a:prstGeom>
        </p:spPr>
        <p:txBody>
          <a:bodyPr>
            <a:normAutofit fontScale="60000" lnSpcReduction="20000"/>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2700" smtClean="0"/>
              <a:t>list-style-image (</a:t>
            </a:r>
            <a:r>
              <a:rPr lang="ru-RU" sz="2700" smtClean="0"/>
              <a:t>применяется к тегам </a:t>
            </a:r>
            <a:r>
              <a:rPr lang="en-US" sz="2700" smtClean="0"/>
              <a:t>&lt;ol&gt; </a:t>
            </a:r>
            <a:r>
              <a:rPr lang="ru-RU" sz="2700" smtClean="0"/>
              <a:t>и </a:t>
            </a:r>
            <a:r>
              <a:rPr lang="en-US" sz="2700" smtClean="0"/>
              <a:t>&lt;ul&gt;)</a:t>
            </a:r>
            <a:r>
              <a:rPr lang="ru-RU" sz="2700" smtClean="0"/>
              <a:t/>
            </a:r>
            <a:br>
              <a:rPr lang="ru-RU" sz="2700" smtClean="0"/>
            </a:br>
            <a:r>
              <a:rPr lang="ru-RU" smtClean="0"/>
              <a:t>Определяет тип маркера (маркером в этом случае является изображение)</a:t>
            </a:r>
            <a:br>
              <a:rPr lang="ru-RU" smtClean="0"/>
            </a:br>
            <a:endParaRPr lang="ru-RU" dirty="0"/>
          </a:p>
        </p:txBody>
      </p:sp>
      <p:graphicFrame>
        <p:nvGraphicFramePr>
          <p:cNvPr id="12" name="Таблица 11"/>
          <p:cNvGraphicFramePr>
            <a:graphicFrameLocks noGrp="1"/>
          </p:cNvGraphicFramePr>
          <p:nvPr>
            <p:extLst>
              <p:ext uri="{D42A27DB-BD31-4B8C-83A1-F6EECF244321}">
                <p14:modId xmlns:p14="http://schemas.microsoft.com/office/powerpoint/2010/main" xmlns="" val="1271419425"/>
              </p:ext>
            </p:extLst>
          </p:nvPr>
        </p:nvGraphicFramePr>
        <p:xfrm>
          <a:off x="1295400" y="2385242"/>
          <a:ext cx="6553200" cy="2907030"/>
        </p:xfrm>
        <a:graphic>
          <a:graphicData uri="http://schemas.openxmlformats.org/drawingml/2006/table">
            <a:tbl>
              <a:tblPr/>
              <a:tblGrid>
                <a:gridCol w="1965960"/>
                <a:gridCol w="4587240"/>
              </a:tblGrid>
              <a:tr h="0">
                <a:tc>
                  <a:txBody>
                    <a:bodyPr/>
                    <a:lstStyle/>
                    <a:p>
                      <a:pPr algn="ctr" fontAlgn="base"/>
                      <a:r>
                        <a:rPr lang="ru-RU" dirty="0">
                          <a:solidFill>
                            <a:srgbClr val="333333"/>
                          </a:solidFill>
                          <a:effectLst/>
                        </a:rPr>
                        <a:t>Значение</a:t>
                      </a:r>
                    </a:p>
                  </a:txBody>
                  <a:tcPr marL="47625" marR="47625" marT="47625" marB="476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DEE2E5"/>
                    </a:solidFill>
                  </a:tcPr>
                </a:tc>
                <a:tc>
                  <a:txBody>
                    <a:bodyPr/>
                    <a:lstStyle/>
                    <a:p>
                      <a:pPr algn="ctr" fontAlgn="base"/>
                      <a:r>
                        <a:rPr lang="ru-RU" dirty="0">
                          <a:solidFill>
                            <a:srgbClr val="333333"/>
                          </a:solidFill>
                          <a:effectLst/>
                        </a:rPr>
                        <a:t>Описание</a:t>
                      </a:r>
                    </a:p>
                  </a:txBody>
                  <a:tcPr marL="47625" marR="47625" marT="47625" marB="476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DEE2E5"/>
                    </a:solidFill>
                  </a:tcPr>
                </a:tc>
              </a:tr>
              <a:tr h="0">
                <a:tc>
                  <a:txBody>
                    <a:bodyPr/>
                    <a:lstStyle/>
                    <a:p>
                      <a:pPr algn="ctr" fontAlgn="base"/>
                      <a:r>
                        <a:rPr lang="en-US">
                          <a:effectLst/>
                        </a:rPr>
                        <a:t>url('</a:t>
                      </a:r>
                      <a:r>
                        <a:rPr lang="en-US" b="0" i="1">
                          <a:effectLst/>
                        </a:rPr>
                        <a:t>URL</a:t>
                      </a:r>
                      <a:r>
                        <a:rPr lang="en-US">
                          <a:effectLst/>
                        </a:rPr>
                        <a:t>')</a:t>
                      </a:r>
                    </a:p>
                  </a:txBody>
                  <a:tcPr marL="57150" marR="57150" marT="57150" marB="57150">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c>
                  <a:txBody>
                    <a:bodyPr/>
                    <a:lstStyle/>
                    <a:p>
                      <a:pPr algn="ctr" fontAlgn="base"/>
                      <a:r>
                        <a:rPr lang="ru-RU">
                          <a:effectLst/>
                        </a:rPr>
                        <a:t>Путь к изображению, которое будет использоваться в качестве маркера</a:t>
                      </a:r>
                    </a:p>
                  </a:txBody>
                  <a:tcPr marL="57150" marR="57150" marT="57150" marB="57150">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r>
              <a:tr h="0">
                <a:tc>
                  <a:txBody>
                    <a:bodyPr/>
                    <a:lstStyle/>
                    <a:p>
                      <a:pPr algn="ctr" fontAlgn="base"/>
                      <a:r>
                        <a:rPr lang="en-US">
                          <a:effectLst/>
                        </a:rPr>
                        <a:t>none</a:t>
                      </a:r>
                    </a:p>
                  </a:txBody>
                  <a:tcPr marL="57150" marR="57150" marT="57150" marB="57150">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c>
                  <a:txBody>
                    <a:bodyPr/>
                    <a:lstStyle/>
                    <a:p>
                      <a:pPr algn="ctr" fontAlgn="base"/>
                      <a:r>
                        <a:rPr lang="ru-RU">
                          <a:effectLst/>
                        </a:rPr>
                        <a:t>Изображение не будет использоваться (свойство list-style-type определяет вид маркера в таком случае). Значение по умолчанию</a:t>
                      </a:r>
                    </a:p>
                  </a:txBody>
                  <a:tcPr marL="57150" marR="57150" marT="57150" marB="57150">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r>
              <a:tr h="0">
                <a:tc>
                  <a:txBody>
                    <a:bodyPr/>
                    <a:lstStyle/>
                    <a:p>
                      <a:pPr algn="ctr" fontAlgn="base"/>
                      <a:r>
                        <a:rPr lang="en-US">
                          <a:effectLst/>
                        </a:rPr>
                        <a:t>inherit</a:t>
                      </a:r>
                    </a:p>
                  </a:txBody>
                  <a:tcPr marL="57150" marR="57150" marT="57150" marB="57150">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c>
                  <a:txBody>
                    <a:bodyPr/>
                    <a:lstStyle/>
                    <a:p>
                      <a:pPr algn="ctr" fontAlgn="base"/>
                      <a:r>
                        <a:rPr lang="ru-RU" dirty="0">
                          <a:effectLst/>
                        </a:rPr>
                        <a:t>Значение должно быть унаследовано от элемента родителя</a:t>
                      </a:r>
                    </a:p>
                  </a:txBody>
                  <a:tcPr marL="57150" marR="57150" marT="57150" marB="57150">
                    <a:lnL w="9525" cap="flat" cmpd="sng" algn="ctr">
                      <a:solidFill>
                        <a:srgbClr val="DEE2E5"/>
                      </a:solidFill>
                      <a:prstDash val="solid"/>
                      <a:round/>
                      <a:headEnd type="none" w="med" len="med"/>
                      <a:tailEnd type="none" w="med" len="med"/>
                    </a:lnL>
                    <a:lnR w="9525" cap="flat" cmpd="sng" algn="ctr">
                      <a:solidFill>
                        <a:srgbClr val="DEE2E5"/>
                      </a:solidFill>
                      <a:prstDash val="solid"/>
                      <a:round/>
                      <a:headEnd type="none" w="med" len="med"/>
                      <a:tailEnd type="none" w="med" len="med"/>
                    </a:lnR>
                    <a:lnT w="9525" cap="flat" cmpd="sng" algn="ctr">
                      <a:solidFill>
                        <a:srgbClr val="DEE2E5"/>
                      </a:solidFill>
                      <a:prstDash val="solid"/>
                      <a:round/>
                      <a:headEnd type="none" w="med" len="med"/>
                      <a:tailEnd type="none" w="med" len="med"/>
                    </a:lnT>
                    <a:lnB w="9525" cap="flat" cmpd="sng" algn="ctr">
                      <a:solidFill>
                        <a:srgbClr val="DEE2E5"/>
                      </a:solidFill>
                      <a:prstDash val="solid"/>
                      <a:round/>
                      <a:headEnd type="none" w="med" len="med"/>
                      <a:tailEnd type="none" w="med" len="med"/>
                    </a:lnB>
                    <a:solidFill>
                      <a:srgbClr val="FFFFFF"/>
                    </a:solidFill>
                  </a:tcPr>
                </a:tc>
              </a:tr>
            </a:tbl>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2937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2938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1720E60B-E93B-40AE-B4DB-7883BBD4B201}" type="slidenum">
              <a:rPr lang="ru-RU">
                <a:solidFill>
                  <a:srgbClr val="000066"/>
                </a:solidFill>
                <a:latin typeface="Times New Roman" pitchFamily="18" charset="0"/>
              </a:rPr>
              <a:pPr algn="ctr"/>
              <a:t>109</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Списки</a:t>
            </a:r>
          </a:p>
        </p:txBody>
      </p:sp>
      <p:sp>
        <p:nvSpPr>
          <p:cNvPr id="11" name="Заголовок 1"/>
          <p:cNvSpPr txBox="1">
            <a:spLocks/>
          </p:cNvSpPr>
          <p:nvPr/>
        </p:nvSpPr>
        <p:spPr>
          <a:xfrm>
            <a:off x="457200" y="27463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mtClean="0"/>
              <a:t> </a:t>
            </a:r>
            <a:endParaRPr lang="ru-RU" dirty="0"/>
          </a:p>
        </p:txBody>
      </p:sp>
      <p:sp>
        <p:nvSpPr>
          <p:cNvPr id="12" name="Прямоугольник 11"/>
          <p:cNvSpPr/>
          <p:nvPr/>
        </p:nvSpPr>
        <p:spPr>
          <a:xfrm>
            <a:off x="195250" y="992188"/>
            <a:ext cx="5048447" cy="4616648"/>
          </a:xfrm>
          <a:prstGeom prst="rect">
            <a:avLst/>
          </a:prstGeom>
        </p:spPr>
        <p:txBody>
          <a:bodyPr wrap="square">
            <a:spAutoFit/>
          </a:bodyPr>
          <a:lstStyle/>
          <a:p>
            <a:r>
              <a:rPr lang="ru-RU" sz="1400" b="1" dirty="0">
                <a:latin typeface="+mj-lt"/>
              </a:rPr>
              <a:t>&lt;</a:t>
            </a:r>
            <a:r>
              <a:rPr lang="ru-RU" sz="1400" b="1" dirty="0" err="1">
                <a:latin typeface="+mj-lt"/>
              </a:rPr>
              <a:t>head</a:t>
            </a:r>
            <a:r>
              <a:rPr lang="ru-RU" sz="1400" b="1" dirty="0">
                <a:latin typeface="+mj-lt"/>
              </a:rPr>
              <a:t>&gt;</a:t>
            </a:r>
            <a:r>
              <a:rPr lang="ru-RU" sz="1400" dirty="0">
                <a:latin typeface="+mj-lt"/>
              </a:rPr>
              <a:t> </a:t>
            </a:r>
            <a:endParaRPr lang="en-US" sz="1400" dirty="0" smtClean="0">
              <a:latin typeface="+mj-lt"/>
            </a:endParaRPr>
          </a:p>
          <a:p>
            <a:r>
              <a:rPr lang="en-US" sz="1400" b="1" dirty="0">
                <a:latin typeface="+mj-lt"/>
              </a:rPr>
              <a:t> </a:t>
            </a:r>
            <a:r>
              <a:rPr lang="en-US" sz="1400" b="1" dirty="0" smtClean="0">
                <a:latin typeface="+mj-lt"/>
              </a:rPr>
              <a:t>  </a:t>
            </a:r>
            <a:r>
              <a:rPr lang="ru-RU" sz="1400" b="1" dirty="0" smtClean="0">
                <a:latin typeface="+mj-lt"/>
              </a:rPr>
              <a:t>&lt;</a:t>
            </a:r>
            <a:r>
              <a:rPr lang="ru-RU" sz="1400" b="1" dirty="0" err="1" smtClean="0">
                <a:latin typeface="+mj-lt"/>
              </a:rPr>
              <a:t>style</a:t>
            </a:r>
            <a:r>
              <a:rPr lang="ru-RU" sz="1400" dirty="0">
                <a:latin typeface="+mj-lt"/>
              </a:rPr>
              <a:t> </a:t>
            </a:r>
            <a:r>
              <a:rPr lang="ru-RU" sz="1400" b="1" dirty="0" smtClean="0">
                <a:latin typeface="+mj-lt"/>
              </a:rPr>
              <a:t>&gt;</a:t>
            </a:r>
            <a:r>
              <a:rPr lang="ru-RU" sz="1400" dirty="0" smtClean="0">
                <a:latin typeface="+mj-lt"/>
              </a:rPr>
              <a:t> </a:t>
            </a:r>
            <a:endParaRPr lang="en-US" sz="1400" dirty="0" smtClean="0">
              <a:latin typeface="+mj-lt"/>
            </a:endParaRPr>
          </a:p>
          <a:p>
            <a:r>
              <a:rPr lang="en-US" sz="1400" b="1" dirty="0">
                <a:latin typeface="+mj-lt"/>
              </a:rPr>
              <a:t> </a:t>
            </a:r>
            <a:r>
              <a:rPr lang="en-US" sz="1400" b="1" dirty="0" smtClean="0">
                <a:latin typeface="+mj-lt"/>
              </a:rPr>
              <a:t>     </a:t>
            </a:r>
            <a:r>
              <a:rPr lang="ru-RU" sz="1400" b="1" dirty="0" smtClean="0">
                <a:latin typeface="+mj-lt"/>
              </a:rPr>
              <a:t>UL</a:t>
            </a:r>
            <a:r>
              <a:rPr lang="ru-RU" sz="1400" dirty="0" smtClean="0">
                <a:latin typeface="+mj-lt"/>
              </a:rPr>
              <a:t> </a:t>
            </a:r>
            <a:r>
              <a:rPr lang="ru-RU" sz="1400" dirty="0">
                <a:latin typeface="+mj-lt"/>
              </a:rPr>
              <a:t>{ </a:t>
            </a:r>
            <a:r>
              <a:rPr lang="ru-RU" sz="1400" dirty="0" err="1">
                <a:latin typeface="+mj-lt"/>
              </a:rPr>
              <a:t>list-style-type</a:t>
            </a:r>
            <a:r>
              <a:rPr lang="ru-RU" sz="1400" dirty="0">
                <a:latin typeface="+mj-lt"/>
              </a:rPr>
              <a:t>: </a:t>
            </a:r>
            <a:r>
              <a:rPr lang="ru-RU" sz="1400" dirty="0" err="1">
                <a:latin typeface="+mj-lt"/>
              </a:rPr>
              <a:t>square</a:t>
            </a:r>
            <a:r>
              <a:rPr lang="ru-RU" sz="1400" dirty="0">
                <a:latin typeface="+mj-lt"/>
              </a:rPr>
              <a:t>; /* Маркеры в виде квадрата */ </a:t>
            </a:r>
            <a:endParaRPr lang="en-US" sz="1400" dirty="0" smtClean="0">
              <a:latin typeface="+mj-lt"/>
            </a:endParaRPr>
          </a:p>
          <a:p>
            <a:r>
              <a:rPr lang="en-US" sz="1400" dirty="0">
                <a:latin typeface="+mj-lt"/>
              </a:rPr>
              <a:t> </a:t>
            </a:r>
            <a:r>
              <a:rPr lang="en-US" sz="1400" dirty="0" smtClean="0">
                <a:latin typeface="+mj-lt"/>
              </a:rPr>
              <a:t>             </a:t>
            </a:r>
            <a:r>
              <a:rPr lang="ru-RU" sz="1400" dirty="0" err="1" smtClean="0">
                <a:latin typeface="+mj-lt"/>
              </a:rPr>
              <a:t>list-style-position</a:t>
            </a:r>
            <a:r>
              <a:rPr lang="ru-RU" sz="1400" dirty="0">
                <a:latin typeface="+mj-lt"/>
              </a:rPr>
              <a:t>: </a:t>
            </a:r>
            <a:r>
              <a:rPr lang="ru-RU" sz="1400" dirty="0" err="1">
                <a:latin typeface="+mj-lt"/>
              </a:rPr>
              <a:t>outside</a:t>
            </a:r>
            <a:r>
              <a:rPr lang="ru-RU" sz="1400" dirty="0">
                <a:latin typeface="+mj-lt"/>
              </a:rPr>
              <a:t>; /* Маркеры размещаются за пределами текстового блока */ </a:t>
            </a:r>
            <a:endParaRPr lang="en-US" sz="1400" dirty="0" smtClean="0">
              <a:latin typeface="+mj-lt"/>
            </a:endParaRPr>
          </a:p>
          <a:p>
            <a:r>
              <a:rPr lang="en-US" sz="1400" dirty="0">
                <a:latin typeface="+mj-lt"/>
              </a:rPr>
              <a:t> </a:t>
            </a:r>
            <a:r>
              <a:rPr lang="en-US" sz="1400" dirty="0" smtClean="0">
                <a:latin typeface="+mj-lt"/>
              </a:rPr>
              <a:t>             </a:t>
            </a:r>
            <a:r>
              <a:rPr lang="ru-RU" sz="1400" dirty="0" err="1" smtClean="0">
                <a:latin typeface="+mj-lt"/>
              </a:rPr>
              <a:t>color</a:t>
            </a:r>
            <a:r>
              <a:rPr lang="ru-RU" sz="1400" dirty="0">
                <a:latin typeface="+mj-lt"/>
              </a:rPr>
              <a:t>: </a:t>
            </a:r>
            <a:r>
              <a:rPr lang="ru-RU" sz="1400" dirty="0" err="1">
                <a:latin typeface="+mj-lt"/>
              </a:rPr>
              <a:t>navy</a:t>
            </a:r>
            <a:r>
              <a:rPr lang="ru-RU" sz="1400" dirty="0">
                <a:latin typeface="+mj-lt"/>
              </a:rPr>
              <a:t>; /* Цвет текста списка */ </a:t>
            </a:r>
            <a:endParaRPr lang="en-US" sz="1400" dirty="0" smtClean="0">
              <a:latin typeface="+mj-lt"/>
            </a:endParaRPr>
          </a:p>
          <a:p>
            <a:r>
              <a:rPr lang="en-US" sz="1400" dirty="0">
                <a:latin typeface="+mj-lt"/>
              </a:rPr>
              <a:t> </a:t>
            </a:r>
            <a:r>
              <a:rPr lang="en-US" sz="1400" dirty="0" smtClean="0">
                <a:latin typeface="+mj-lt"/>
              </a:rPr>
              <a:t>           </a:t>
            </a:r>
            <a:r>
              <a:rPr lang="ru-RU" sz="1400" dirty="0" smtClean="0">
                <a:latin typeface="+mj-lt"/>
              </a:rPr>
              <a:t>} </a:t>
            </a:r>
            <a:endParaRPr lang="en-US" sz="1400" dirty="0" smtClean="0">
              <a:latin typeface="+mj-lt"/>
            </a:endParaRPr>
          </a:p>
          <a:p>
            <a:r>
              <a:rPr lang="en-US" sz="1400" b="1" dirty="0" smtClean="0">
                <a:latin typeface="+mj-lt"/>
              </a:rPr>
              <a:t>   </a:t>
            </a:r>
            <a:r>
              <a:rPr lang="ru-RU" sz="1400" b="1" dirty="0" smtClean="0">
                <a:latin typeface="+mj-lt"/>
              </a:rPr>
              <a:t>&lt;/</a:t>
            </a:r>
            <a:r>
              <a:rPr lang="ru-RU" sz="1400" b="1" dirty="0" err="1">
                <a:latin typeface="+mj-lt"/>
              </a:rPr>
              <a:t>style</a:t>
            </a:r>
            <a:r>
              <a:rPr lang="ru-RU" sz="1400" b="1" dirty="0">
                <a:latin typeface="+mj-lt"/>
              </a:rPr>
              <a:t>&gt;</a:t>
            </a:r>
            <a:r>
              <a:rPr lang="ru-RU" sz="1400" dirty="0">
                <a:latin typeface="+mj-lt"/>
              </a:rPr>
              <a:t> </a:t>
            </a:r>
            <a:endParaRPr lang="en-US" sz="1400" dirty="0" smtClean="0">
              <a:latin typeface="+mj-lt"/>
            </a:endParaRPr>
          </a:p>
          <a:p>
            <a:r>
              <a:rPr lang="ru-RU" sz="1400" b="1" dirty="0" smtClean="0">
                <a:latin typeface="+mj-lt"/>
              </a:rPr>
              <a:t>&lt;/</a:t>
            </a:r>
            <a:r>
              <a:rPr lang="ru-RU" sz="1400" b="1" dirty="0" err="1">
                <a:latin typeface="+mj-lt"/>
              </a:rPr>
              <a:t>head</a:t>
            </a:r>
            <a:r>
              <a:rPr lang="ru-RU" sz="1400" b="1" dirty="0">
                <a:latin typeface="+mj-lt"/>
              </a:rPr>
              <a:t>&gt;</a:t>
            </a:r>
            <a:r>
              <a:rPr lang="ru-RU" sz="1400" dirty="0">
                <a:latin typeface="+mj-lt"/>
              </a:rPr>
              <a:t> </a:t>
            </a:r>
            <a:endParaRPr lang="en-US" sz="1400" dirty="0" smtClean="0">
              <a:latin typeface="+mj-lt"/>
            </a:endParaRPr>
          </a:p>
          <a:p>
            <a:r>
              <a:rPr lang="ru-RU" sz="1400" b="1" dirty="0" smtClean="0">
                <a:latin typeface="+mj-lt"/>
              </a:rPr>
              <a:t>&lt;</a:t>
            </a:r>
            <a:r>
              <a:rPr lang="ru-RU" sz="1400" b="1" dirty="0" err="1">
                <a:latin typeface="+mj-lt"/>
              </a:rPr>
              <a:t>body</a:t>
            </a:r>
            <a:r>
              <a:rPr lang="ru-RU" sz="1400" b="1" dirty="0">
                <a:latin typeface="+mj-lt"/>
              </a:rPr>
              <a:t>&gt;</a:t>
            </a:r>
            <a:r>
              <a:rPr lang="ru-RU" sz="1400" dirty="0">
                <a:latin typeface="+mj-lt"/>
              </a:rPr>
              <a:t> </a:t>
            </a:r>
            <a:r>
              <a:rPr lang="en-US" sz="1400" dirty="0" smtClean="0">
                <a:latin typeface="+mj-lt"/>
              </a:rPr>
              <a:t> </a:t>
            </a:r>
          </a:p>
          <a:p>
            <a:r>
              <a:rPr lang="en-US" sz="1400" b="1" dirty="0">
                <a:latin typeface="+mj-lt"/>
              </a:rPr>
              <a:t> </a:t>
            </a:r>
            <a:r>
              <a:rPr lang="en-US" sz="1400" b="1" dirty="0" smtClean="0">
                <a:latin typeface="+mj-lt"/>
              </a:rPr>
              <a:t>  </a:t>
            </a:r>
            <a:r>
              <a:rPr lang="ru-RU" sz="1400" b="1" dirty="0" smtClean="0">
                <a:latin typeface="+mj-lt"/>
              </a:rPr>
              <a:t>&lt;</a:t>
            </a:r>
            <a:r>
              <a:rPr lang="ru-RU" sz="1400" b="1" dirty="0" err="1">
                <a:latin typeface="+mj-lt"/>
              </a:rPr>
              <a:t>ul</a:t>
            </a:r>
            <a:r>
              <a:rPr lang="ru-RU" sz="1400" b="1" dirty="0">
                <a:latin typeface="+mj-lt"/>
              </a:rPr>
              <a:t>&gt;</a:t>
            </a:r>
            <a:r>
              <a:rPr lang="ru-RU" sz="1400" dirty="0">
                <a:latin typeface="+mj-lt"/>
              </a:rPr>
              <a:t> </a:t>
            </a:r>
            <a:endParaRPr lang="en-US" sz="1400" dirty="0" smtClean="0">
              <a:latin typeface="+mj-lt"/>
            </a:endParaRPr>
          </a:p>
          <a:p>
            <a:r>
              <a:rPr lang="en-US" sz="1400" b="1" dirty="0">
                <a:latin typeface="+mj-lt"/>
              </a:rPr>
              <a:t> </a:t>
            </a:r>
            <a:r>
              <a:rPr lang="en-US" sz="1400" b="1" dirty="0" smtClean="0">
                <a:latin typeface="+mj-lt"/>
              </a:rPr>
              <a:t>     </a:t>
            </a:r>
            <a:r>
              <a:rPr lang="ru-RU" sz="1400" b="1" dirty="0" smtClean="0">
                <a:latin typeface="+mj-lt"/>
              </a:rPr>
              <a:t>&lt;</a:t>
            </a:r>
            <a:r>
              <a:rPr lang="ru-RU" sz="1400" b="1" dirty="0" err="1">
                <a:latin typeface="+mj-lt"/>
              </a:rPr>
              <a:t>li</a:t>
            </a:r>
            <a:r>
              <a:rPr lang="ru-RU" sz="1400" b="1" dirty="0">
                <a:latin typeface="+mj-lt"/>
              </a:rPr>
              <a:t>&gt;</a:t>
            </a:r>
            <a:r>
              <a:rPr lang="ru-RU" sz="1400" dirty="0">
                <a:latin typeface="+mj-lt"/>
              </a:rPr>
              <a:t>Заголовок должен быть короче трех строк.</a:t>
            </a:r>
            <a:r>
              <a:rPr lang="ru-RU" sz="1400" b="1" dirty="0">
                <a:latin typeface="+mj-lt"/>
              </a:rPr>
              <a:t>&lt;/</a:t>
            </a:r>
            <a:r>
              <a:rPr lang="ru-RU" sz="1400" b="1" dirty="0" err="1">
                <a:latin typeface="+mj-lt"/>
              </a:rPr>
              <a:t>li</a:t>
            </a:r>
            <a:r>
              <a:rPr lang="ru-RU" sz="1400" b="1" dirty="0">
                <a:latin typeface="+mj-lt"/>
              </a:rPr>
              <a:t>&gt;</a:t>
            </a:r>
            <a:r>
              <a:rPr lang="ru-RU" sz="1400" dirty="0">
                <a:latin typeface="+mj-lt"/>
              </a:rPr>
              <a:t> </a:t>
            </a:r>
            <a:endParaRPr lang="en-US" sz="1400" dirty="0" smtClean="0">
              <a:latin typeface="+mj-lt"/>
            </a:endParaRPr>
          </a:p>
          <a:p>
            <a:r>
              <a:rPr lang="en-US" sz="1400" b="1" dirty="0">
                <a:latin typeface="+mj-lt"/>
              </a:rPr>
              <a:t> </a:t>
            </a:r>
            <a:r>
              <a:rPr lang="en-US" sz="1400" b="1" dirty="0" smtClean="0">
                <a:latin typeface="+mj-lt"/>
              </a:rPr>
              <a:t>     </a:t>
            </a:r>
            <a:r>
              <a:rPr lang="ru-RU" sz="1400" b="1" dirty="0" smtClean="0">
                <a:latin typeface="+mj-lt"/>
              </a:rPr>
              <a:t>&lt;</a:t>
            </a:r>
            <a:r>
              <a:rPr lang="ru-RU" sz="1400" b="1" dirty="0" err="1">
                <a:latin typeface="+mj-lt"/>
              </a:rPr>
              <a:t>li</a:t>
            </a:r>
            <a:r>
              <a:rPr lang="ru-RU" sz="1400" b="1" dirty="0">
                <a:latin typeface="+mj-lt"/>
              </a:rPr>
              <a:t>&gt;</a:t>
            </a:r>
            <a:r>
              <a:rPr lang="ru-RU" sz="1400" dirty="0">
                <a:latin typeface="+mj-lt"/>
              </a:rPr>
              <a:t>При названии разделов используйте уже устоявшиеся термины, такие как гостевая книга, чат, ссылка, главная страница и другие.</a:t>
            </a:r>
            <a:r>
              <a:rPr lang="ru-RU" sz="1400" b="1" dirty="0">
                <a:latin typeface="+mj-lt"/>
              </a:rPr>
              <a:t>&lt;/</a:t>
            </a:r>
            <a:r>
              <a:rPr lang="ru-RU" sz="1400" b="1" dirty="0" err="1">
                <a:latin typeface="+mj-lt"/>
              </a:rPr>
              <a:t>li</a:t>
            </a:r>
            <a:r>
              <a:rPr lang="ru-RU" sz="1400" b="1" dirty="0">
                <a:latin typeface="+mj-lt"/>
              </a:rPr>
              <a:t>&gt;</a:t>
            </a:r>
            <a:r>
              <a:rPr lang="ru-RU" sz="1400" dirty="0">
                <a:latin typeface="+mj-lt"/>
              </a:rPr>
              <a:t> </a:t>
            </a:r>
            <a:r>
              <a:rPr lang="en-US" sz="1400" dirty="0" smtClean="0">
                <a:latin typeface="+mj-lt"/>
              </a:rPr>
              <a:t> </a:t>
            </a:r>
          </a:p>
          <a:p>
            <a:r>
              <a:rPr lang="en-US" sz="1400" b="1" dirty="0">
                <a:latin typeface="+mj-lt"/>
              </a:rPr>
              <a:t> </a:t>
            </a:r>
            <a:r>
              <a:rPr lang="en-US" sz="1400" b="1" dirty="0" smtClean="0">
                <a:latin typeface="+mj-lt"/>
              </a:rPr>
              <a:t>     </a:t>
            </a:r>
            <a:r>
              <a:rPr lang="ru-RU" sz="1400" b="1" dirty="0" smtClean="0">
                <a:latin typeface="+mj-lt"/>
              </a:rPr>
              <a:t>&lt;</a:t>
            </a:r>
            <a:r>
              <a:rPr lang="ru-RU" sz="1400" b="1" dirty="0" err="1">
                <a:latin typeface="+mj-lt"/>
              </a:rPr>
              <a:t>li</a:t>
            </a:r>
            <a:r>
              <a:rPr lang="ru-RU" sz="1400" b="1" dirty="0">
                <a:latin typeface="+mj-lt"/>
              </a:rPr>
              <a:t>&gt;</a:t>
            </a:r>
            <a:r>
              <a:rPr lang="ru-RU" sz="1400" dirty="0">
                <a:latin typeface="+mj-lt"/>
              </a:rPr>
              <a:t>Перед использованием специального термина или слова, решите, будет ли оно понятно читателю.</a:t>
            </a:r>
            <a:r>
              <a:rPr lang="ru-RU" sz="1400" b="1" dirty="0">
                <a:latin typeface="+mj-lt"/>
              </a:rPr>
              <a:t>&lt;/</a:t>
            </a:r>
            <a:r>
              <a:rPr lang="ru-RU" sz="1400" b="1" dirty="0" err="1">
                <a:latin typeface="+mj-lt"/>
              </a:rPr>
              <a:t>li</a:t>
            </a:r>
            <a:r>
              <a:rPr lang="ru-RU" sz="1400" b="1" dirty="0">
                <a:latin typeface="+mj-lt"/>
              </a:rPr>
              <a:t>&gt;</a:t>
            </a:r>
            <a:r>
              <a:rPr lang="ru-RU" sz="1400" dirty="0">
                <a:latin typeface="+mj-lt"/>
              </a:rPr>
              <a:t> </a:t>
            </a:r>
            <a:endParaRPr lang="en-US" sz="1400" dirty="0" smtClean="0">
              <a:latin typeface="+mj-lt"/>
            </a:endParaRPr>
          </a:p>
          <a:p>
            <a:r>
              <a:rPr lang="en-US" sz="1400" b="1" dirty="0">
                <a:latin typeface="+mj-lt"/>
              </a:rPr>
              <a:t> </a:t>
            </a:r>
            <a:r>
              <a:rPr lang="en-US" sz="1400" b="1" dirty="0" smtClean="0">
                <a:latin typeface="+mj-lt"/>
              </a:rPr>
              <a:t>  </a:t>
            </a:r>
            <a:r>
              <a:rPr lang="ru-RU" sz="1400" b="1" dirty="0" smtClean="0">
                <a:latin typeface="+mj-lt"/>
              </a:rPr>
              <a:t>&lt;/</a:t>
            </a:r>
            <a:r>
              <a:rPr lang="ru-RU" sz="1400" b="1" dirty="0" err="1">
                <a:latin typeface="+mj-lt"/>
              </a:rPr>
              <a:t>ul</a:t>
            </a:r>
            <a:r>
              <a:rPr lang="ru-RU" sz="1400" b="1" dirty="0">
                <a:latin typeface="+mj-lt"/>
              </a:rPr>
              <a:t>&gt;</a:t>
            </a:r>
            <a:r>
              <a:rPr lang="ru-RU" sz="1400" dirty="0">
                <a:latin typeface="+mj-lt"/>
              </a:rPr>
              <a:t> </a:t>
            </a:r>
            <a:endParaRPr lang="en-US" sz="1400" dirty="0" smtClean="0">
              <a:latin typeface="+mj-lt"/>
            </a:endParaRPr>
          </a:p>
          <a:p>
            <a:r>
              <a:rPr lang="ru-RU" sz="1400" b="1" dirty="0" smtClean="0">
                <a:latin typeface="+mj-lt"/>
              </a:rPr>
              <a:t>&lt;/</a:t>
            </a:r>
            <a:r>
              <a:rPr lang="ru-RU" sz="1400" b="1" dirty="0" err="1">
                <a:latin typeface="+mj-lt"/>
              </a:rPr>
              <a:t>body</a:t>
            </a:r>
            <a:r>
              <a:rPr lang="ru-RU" sz="1400" b="1" dirty="0">
                <a:latin typeface="+mj-lt"/>
              </a:rPr>
              <a:t>&gt;</a:t>
            </a:r>
            <a:endParaRPr lang="ru-RU" sz="1400" dirty="0">
              <a:latin typeface="+mj-lt"/>
            </a:endParaRPr>
          </a:p>
        </p:txBody>
      </p:sp>
      <p:pic>
        <p:nvPicPr>
          <p:cNvPr id="13" name="Picture 2" descr="Вид списка, измененого с помощью стилей"/>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243697" y="2609850"/>
            <a:ext cx="3705225" cy="2457451"/>
          </a:xfrm>
          <a:prstGeom prst="rect">
            <a:avLst/>
          </a:prstGeom>
          <a:noFill/>
          <a:extLst>
            <a:ext uri="{909E8E84-426E-40DD-AFC4-6F175D3DCCD1}">
              <a14:hiddenFill xmlns:a14="http://schemas.microsoft.com/office/drawing/2010/main" xmlns="">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891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745538" y="6483350"/>
            <a:ext cx="398462" cy="374650"/>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0D30CD8E-C47A-43F1-8D02-BD425D3D73CA}" type="slidenum">
              <a:rPr lang="ru-RU">
                <a:solidFill>
                  <a:srgbClr val="000066"/>
                </a:solidFill>
                <a:latin typeface="Times New Roman" pitchFamily="18" charset="0"/>
              </a:rPr>
              <a:pPr algn="ctr"/>
              <a:t>11</a:t>
            </a:fld>
            <a:endParaRPr lang="ru-RU">
              <a:solidFill>
                <a:srgbClr val="000066"/>
              </a:solidFill>
              <a:latin typeface="Times New Roman" pitchFamily="18"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Введение и основные понятия</a:t>
            </a:r>
          </a:p>
        </p:txBody>
      </p:sp>
      <p:sp>
        <p:nvSpPr>
          <p:cNvPr id="12" name="Заголовок 1"/>
          <p:cNvSpPr txBox="1">
            <a:spLocks/>
          </p:cNvSpPr>
          <p:nvPr/>
        </p:nvSpPr>
        <p:spPr>
          <a:xfrm>
            <a:off x="421574" y="2953995"/>
            <a:ext cx="8229600" cy="54505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smtClean="0">
                <a:latin typeface="+mn-lt"/>
              </a:rPr>
              <a:t>Теги</a:t>
            </a:r>
            <a:endParaRPr lang="ru-RU" sz="2800" dirty="0">
              <a:latin typeface="+mn-lt"/>
            </a:endParaRPr>
          </a:p>
        </p:txBody>
      </p:sp>
      <p:sp>
        <p:nvSpPr>
          <p:cNvPr id="13" name="Объект 2"/>
          <p:cNvSpPr txBox="1">
            <a:spLocks/>
          </p:cNvSpPr>
          <p:nvPr/>
        </p:nvSpPr>
        <p:spPr>
          <a:xfrm>
            <a:off x="484188" y="1876197"/>
            <a:ext cx="8208550" cy="902171"/>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1800" dirty="0" smtClean="0"/>
              <a:t>Создание статических страниц и возможности форматирования текстов, изображений, таблиц и пр. для различных типов устройств воспроизведения</a:t>
            </a:r>
            <a:endParaRPr lang="ru-RU" sz="1800" dirty="0"/>
          </a:p>
        </p:txBody>
      </p:sp>
      <p:sp>
        <p:nvSpPr>
          <p:cNvPr id="14" name="Заголовок 1"/>
          <p:cNvSpPr txBox="1">
            <a:spLocks/>
          </p:cNvSpPr>
          <p:nvPr/>
        </p:nvSpPr>
        <p:spPr>
          <a:xfrm>
            <a:off x="421574" y="794294"/>
            <a:ext cx="8229600" cy="545051"/>
          </a:xfrm>
          <a:prstGeom prst="rect">
            <a:avLst/>
          </a:prstGeom>
        </p:spPr>
        <p:txBody>
          <a:bodyPr vert="horz" lIns="91440" tIns="45720" rIns="91440" bIns="45720" rtlCol="0" anchor="ctr">
            <a:normAutofit/>
          </a:bodyPr>
          <a:lstStyle>
            <a:lvl1pPr algn="l" rtl="0" eaLnBrk="1" fontAlgn="base" hangingPunct="1">
              <a:lnSpc>
                <a:spcPct val="90000"/>
              </a:lnSpc>
              <a:spcBef>
                <a:spcPct val="0"/>
              </a:spcBef>
              <a:spcAft>
                <a:spcPct val="0"/>
              </a:spcAft>
              <a:defRPr sz="2600" b="1">
                <a:solidFill>
                  <a:srgbClr val="004587"/>
                </a:solidFill>
                <a:latin typeface="+mj-lt"/>
                <a:ea typeface="+mj-ea"/>
                <a:cs typeface="+mj-cs"/>
              </a:defRPr>
            </a:lvl1pPr>
            <a:lvl2pPr algn="l" rtl="0" eaLnBrk="1" fontAlgn="base" hangingPunct="1">
              <a:lnSpc>
                <a:spcPct val="90000"/>
              </a:lnSpc>
              <a:spcBef>
                <a:spcPct val="0"/>
              </a:spcBef>
              <a:spcAft>
                <a:spcPct val="0"/>
              </a:spcAft>
              <a:defRPr sz="2600" b="1">
                <a:solidFill>
                  <a:schemeClr val="tx1"/>
                </a:solidFill>
                <a:latin typeface="Arial" charset="0"/>
                <a:cs typeface="Arial" charset="0"/>
              </a:defRPr>
            </a:lvl2pPr>
            <a:lvl3pPr algn="l" rtl="0" eaLnBrk="1" fontAlgn="base" hangingPunct="1">
              <a:lnSpc>
                <a:spcPct val="90000"/>
              </a:lnSpc>
              <a:spcBef>
                <a:spcPct val="0"/>
              </a:spcBef>
              <a:spcAft>
                <a:spcPct val="0"/>
              </a:spcAft>
              <a:defRPr sz="2600" b="1">
                <a:solidFill>
                  <a:schemeClr val="tx1"/>
                </a:solidFill>
                <a:latin typeface="Arial" charset="0"/>
                <a:cs typeface="Arial" charset="0"/>
              </a:defRPr>
            </a:lvl3pPr>
            <a:lvl4pPr algn="l" rtl="0" eaLnBrk="1" fontAlgn="base" hangingPunct="1">
              <a:lnSpc>
                <a:spcPct val="90000"/>
              </a:lnSpc>
              <a:spcBef>
                <a:spcPct val="0"/>
              </a:spcBef>
              <a:spcAft>
                <a:spcPct val="0"/>
              </a:spcAft>
              <a:defRPr sz="2600" b="1">
                <a:solidFill>
                  <a:schemeClr val="tx1"/>
                </a:solidFill>
                <a:latin typeface="Arial" charset="0"/>
                <a:cs typeface="Arial" charset="0"/>
              </a:defRPr>
            </a:lvl4pPr>
            <a:lvl5pPr algn="l" rtl="0" eaLnBrk="1" fontAlgn="base" hangingPunct="1">
              <a:lnSpc>
                <a:spcPct val="90000"/>
              </a:lnSpc>
              <a:spcBef>
                <a:spcPct val="0"/>
              </a:spcBef>
              <a:spcAft>
                <a:spcPct val="0"/>
              </a:spcAft>
              <a:defRPr sz="2600" b="1">
                <a:solidFill>
                  <a:schemeClr val="tx1"/>
                </a:solidFill>
                <a:latin typeface="Arial" charset="0"/>
                <a:cs typeface="Arial" charset="0"/>
              </a:defRPr>
            </a:lvl5pPr>
            <a:lvl6pPr marL="457200" algn="l" rtl="0" eaLnBrk="1" fontAlgn="base" hangingPunct="1">
              <a:lnSpc>
                <a:spcPct val="90000"/>
              </a:lnSpc>
              <a:spcBef>
                <a:spcPct val="0"/>
              </a:spcBef>
              <a:spcAft>
                <a:spcPct val="0"/>
              </a:spcAft>
              <a:defRPr sz="2600" b="1">
                <a:solidFill>
                  <a:schemeClr val="tx1"/>
                </a:solidFill>
                <a:latin typeface="Arial" charset="0"/>
                <a:cs typeface="Arial" charset="0"/>
              </a:defRPr>
            </a:lvl6pPr>
            <a:lvl7pPr marL="914400" algn="l" rtl="0" eaLnBrk="1" fontAlgn="base" hangingPunct="1">
              <a:lnSpc>
                <a:spcPct val="90000"/>
              </a:lnSpc>
              <a:spcBef>
                <a:spcPct val="0"/>
              </a:spcBef>
              <a:spcAft>
                <a:spcPct val="0"/>
              </a:spcAft>
              <a:defRPr sz="2600" b="1">
                <a:solidFill>
                  <a:schemeClr val="tx1"/>
                </a:solidFill>
                <a:latin typeface="Arial" charset="0"/>
                <a:cs typeface="Arial" charset="0"/>
              </a:defRPr>
            </a:lvl7pPr>
            <a:lvl8pPr marL="1371600" algn="l" rtl="0" eaLnBrk="1" fontAlgn="base" hangingPunct="1">
              <a:lnSpc>
                <a:spcPct val="90000"/>
              </a:lnSpc>
              <a:spcBef>
                <a:spcPct val="0"/>
              </a:spcBef>
              <a:spcAft>
                <a:spcPct val="0"/>
              </a:spcAft>
              <a:defRPr sz="2600" b="1">
                <a:solidFill>
                  <a:schemeClr val="tx1"/>
                </a:solidFill>
                <a:latin typeface="Arial" charset="0"/>
                <a:cs typeface="Arial" charset="0"/>
              </a:defRPr>
            </a:lvl8pPr>
            <a:lvl9pPr marL="1828800" algn="l" rtl="0" eaLnBrk="1" fontAlgn="base" hangingPunct="1">
              <a:lnSpc>
                <a:spcPct val="90000"/>
              </a:lnSpc>
              <a:spcBef>
                <a:spcPct val="0"/>
              </a:spcBef>
              <a:spcAft>
                <a:spcPct val="0"/>
              </a:spcAft>
              <a:defRPr sz="2600" b="1">
                <a:solidFill>
                  <a:schemeClr val="tx1"/>
                </a:solidFill>
                <a:latin typeface="Arial" charset="0"/>
                <a:cs typeface="Arial" charset="0"/>
              </a:defRPr>
            </a:lvl9pPr>
          </a:lstStyle>
          <a:p>
            <a:r>
              <a:rPr lang="ru-RU" sz="1600" kern="0" dirty="0" smtClean="0">
                <a:latin typeface="+mn-lt"/>
              </a:rPr>
              <a:t>                                                   </a:t>
            </a:r>
            <a:r>
              <a:rPr lang="en-US" sz="1600" kern="0" dirty="0" smtClean="0">
                <a:latin typeface="+mn-lt"/>
              </a:rPr>
              <a:t>HTML</a:t>
            </a:r>
            <a:r>
              <a:rPr lang="ru-RU" sz="1600" kern="0" dirty="0" smtClean="0">
                <a:latin typeface="+mn-lt"/>
              </a:rPr>
              <a:t>. Цели и задачи</a:t>
            </a:r>
            <a:endParaRPr lang="ru-RU" sz="1600" kern="0" dirty="0">
              <a:latin typeface="+mn-lt"/>
            </a:endParaRPr>
          </a:p>
        </p:txBody>
      </p:sp>
      <p:sp>
        <p:nvSpPr>
          <p:cNvPr id="15" name="Прямоугольник 14"/>
          <p:cNvSpPr/>
          <p:nvPr/>
        </p:nvSpPr>
        <p:spPr>
          <a:xfrm>
            <a:off x="3820761" y="3335086"/>
            <a:ext cx="1431226" cy="646331"/>
          </a:xfrm>
          <a:prstGeom prst="rect">
            <a:avLst/>
          </a:prstGeom>
          <a:noFill/>
        </p:spPr>
        <p:txBody>
          <a:bodyPr wrap="none" lIns="91440" tIns="45720" rIns="91440" bIns="45720">
            <a:spAutoFit/>
          </a:bodyPr>
          <a:lstStyle/>
          <a:p>
            <a:pPr algn="ctr"/>
            <a:r>
              <a:rPr lang="en-US" sz="36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mn-lt"/>
              </a:rPr>
              <a:t>&lt;</a:t>
            </a:r>
            <a:r>
              <a:rPr lang="ru-RU" sz="36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mn-lt"/>
              </a:rPr>
              <a:t>Тег</a:t>
            </a:r>
            <a:r>
              <a:rPr lang="en-US" sz="36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mn-lt"/>
              </a:rPr>
              <a:t>&gt;</a:t>
            </a:r>
            <a:endParaRPr lang="ru-RU" sz="36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mn-lt"/>
            </a:endParaRPr>
          </a:p>
        </p:txBody>
      </p:sp>
      <p:cxnSp>
        <p:nvCxnSpPr>
          <p:cNvPr id="16" name="Прямая со стрелкой 15"/>
          <p:cNvCxnSpPr/>
          <p:nvPr/>
        </p:nvCxnSpPr>
        <p:spPr bwMode="auto">
          <a:xfrm flipH="1">
            <a:off x="2104828" y="3901043"/>
            <a:ext cx="1430923" cy="48688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7" name="Прямая со стрелкой 16"/>
          <p:cNvCxnSpPr/>
          <p:nvPr/>
        </p:nvCxnSpPr>
        <p:spPr bwMode="auto">
          <a:xfrm>
            <a:off x="5149787" y="3861723"/>
            <a:ext cx="1460665" cy="56552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TextBox 17"/>
          <p:cNvSpPr txBox="1"/>
          <p:nvPr/>
        </p:nvSpPr>
        <p:spPr>
          <a:xfrm>
            <a:off x="922338" y="4459759"/>
            <a:ext cx="2781868" cy="1200329"/>
          </a:xfrm>
          <a:prstGeom prst="rect">
            <a:avLst/>
          </a:prstGeom>
          <a:noFill/>
        </p:spPr>
        <p:txBody>
          <a:bodyPr wrap="square" rtlCol="0">
            <a:spAutoFit/>
          </a:bodyPr>
          <a:lstStyle/>
          <a:p>
            <a:r>
              <a:rPr lang="ru-RU" sz="1200" dirty="0" smtClean="0">
                <a:latin typeface="+mn-lt"/>
              </a:rPr>
              <a:t>Парные</a:t>
            </a:r>
            <a:endParaRPr lang="en-US" sz="1200" dirty="0" smtClean="0">
              <a:latin typeface="+mn-lt"/>
            </a:endParaRPr>
          </a:p>
          <a:p>
            <a:endParaRPr lang="ru-RU" sz="1200" dirty="0" smtClean="0">
              <a:latin typeface="+mn-lt"/>
            </a:endParaRPr>
          </a:p>
          <a:p>
            <a:r>
              <a:rPr lang="en-US" sz="1200" dirty="0" smtClean="0">
                <a:latin typeface="+mn-lt"/>
              </a:rPr>
              <a:t>&lt;</a:t>
            </a:r>
            <a:r>
              <a:rPr lang="ru-RU" sz="1200" dirty="0" smtClean="0">
                <a:latin typeface="+mn-lt"/>
              </a:rPr>
              <a:t>тег</a:t>
            </a:r>
            <a:r>
              <a:rPr lang="en-US" sz="1200" dirty="0" smtClean="0">
                <a:latin typeface="+mn-lt"/>
              </a:rPr>
              <a:t>&gt; </a:t>
            </a:r>
            <a:r>
              <a:rPr lang="ru-RU" sz="1200" dirty="0" smtClean="0">
                <a:latin typeface="+mn-lt"/>
              </a:rPr>
              <a:t>содержимое </a:t>
            </a:r>
            <a:r>
              <a:rPr lang="en-US" sz="1200" dirty="0" smtClean="0">
                <a:latin typeface="+mn-lt"/>
              </a:rPr>
              <a:t>&lt;/</a:t>
            </a:r>
            <a:r>
              <a:rPr lang="ru-RU" sz="1200" dirty="0" smtClean="0">
                <a:latin typeface="+mn-lt"/>
              </a:rPr>
              <a:t>тег</a:t>
            </a:r>
            <a:r>
              <a:rPr lang="en-US" sz="1200" dirty="0" smtClean="0">
                <a:latin typeface="+mn-lt"/>
              </a:rPr>
              <a:t>&gt;</a:t>
            </a:r>
          </a:p>
          <a:p>
            <a:endParaRPr lang="en-US" sz="1200" dirty="0">
              <a:latin typeface="+mn-lt"/>
            </a:endParaRPr>
          </a:p>
          <a:p>
            <a:r>
              <a:rPr lang="en-US" sz="1200" dirty="0" smtClean="0">
                <a:latin typeface="+mn-lt"/>
              </a:rPr>
              <a:t>&lt;h1&gt; </a:t>
            </a:r>
            <a:r>
              <a:rPr lang="ru-RU" sz="1200" dirty="0" smtClean="0">
                <a:latin typeface="+mn-lt"/>
              </a:rPr>
              <a:t>Яндекс</a:t>
            </a:r>
            <a:r>
              <a:rPr lang="en-US" sz="1200" dirty="0" smtClean="0">
                <a:latin typeface="+mn-lt"/>
              </a:rPr>
              <a:t> &lt;/h1&gt;</a:t>
            </a:r>
            <a:endParaRPr lang="ru-RU" sz="1200" dirty="0" smtClean="0">
              <a:latin typeface="+mn-lt"/>
            </a:endParaRPr>
          </a:p>
          <a:p>
            <a:endParaRPr lang="ru-RU" sz="1200" dirty="0">
              <a:latin typeface="+mn-lt"/>
            </a:endParaRPr>
          </a:p>
        </p:txBody>
      </p:sp>
      <p:sp>
        <p:nvSpPr>
          <p:cNvPr id="19" name="TextBox 18"/>
          <p:cNvSpPr txBox="1"/>
          <p:nvPr/>
        </p:nvSpPr>
        <p:spPr>
          <a:xfrm>
            <a:off x="6645728" y="4558692"/>
            <a:ext cx="1567543" cy="1200329"/>
          </a:xfrm>
          <a:prstGeom prst="rect">
            <a:avLst/>
          </a:prstGeom>
          <a:noFill/>
        </p:spPr>
        <p:txBody>
          <a:bodyPr wrap="square" rtlCol="0">
            <a:spAutoFit/>
          </a:bodyPr>
          <a:lstStyle/>
          <a:p>
            <a:r>
              <a:rPr lang="ru-RU" sz="1200" dirty="0" smtClean="0">
                <a:latin typeface="+mn-lt"/>
              </a:rPr>
              <a:t>Непарные</a:t>
            </a:r>
            <a:endParaRPr lang="en-US" sz="1200" dirty="0" smtClean="0">
              <a:latin typeface="+mn-lt"/>
            </a:endParaRPr>
          </a:p>
          <a:p>
            <a:endParaRPr lang="en-US" sz="1200" dirty="0">
              <a:latin typeface="+mn-lt"/>
            </a:endParaRPr>
          </a:p>
          <a:p>
            <a:r>
              <a:rPr lang="en-US" sz="1200" dirty="0">
                <a:latin typeface="+mn-lt"/>
              </a:rPr>
              <a:t>&lt;/</a:t>
            </a:r>
            <a:r>
              <a:rPr lang="ru-RU" sz="1200" dirty="0">
                <a:latin typeface="+mn-lt"/>
              </a:rPr>
              <a:t>тег</a:t>
            </a:r>
            <a:r>
              <a:rPr lang="en-US" sz="1200" dirty="0" smtClean="0">
                <a:latin typeface="+mn-lt"/>
              </a:rPr>
              <a:t>&gt;</a:t>
            </a:r>
          </a:p>
          <a:p>
            <a:endParaRPr lang="en-US" sz="1200" dirty="0">
              <a:latin typeface="+mn-lt"/>
            </a:endParaRPr>
          </a:p>
          <a:p>
            <a:r>
              <a:rPr lang="en-US" sz="1200" dirty="0" smtClean="0">
                <a:latin typeface="+mn-lt"/>
              </a:rPr>
              <a:t>&lt;/</a:t>
            </a:r>
            <a:r>
              <a:rPr lang="en-US" sz="1200" dirty="0" err="1" smtClean="0">
                <a:latin typeface="+mn-lt"/>
              </a:rPr>
              <a:t>br</a:t>
            </a:r>
            <a:r>
              <a:rPr lang="en-US" sz="1200" dirty="0" smtClean="0">
                <a:latin typeface="+mn-lt"/>
              </a:rPr>
              <a:t>&gt;</a:t>
            </a:r>
            <a:endParaRPr lang="ru-RU" sz="1200" dirty="0">
              <a:latin typeface="+mn-lt"/>
            </a:endParaRPr>
          </a:p>
          <a:p>
            <a:endParaRPr lang="ru-RU" sz="1200" dirty="0">
              <a:latin typeface="+mn-l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3142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31429"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C816FF2-30BA-40A2-89FA-794E849E7C5E}" type="slidenum">
              <a:rPr lang="ru-RU">
                <a:solidFill>
                  <a:srgbClr val="000066"/>
                </a:solidFill>
                <a:latin typeface="Times New Roman" pitchFamily="18" charset="0"/>
              </a:rPr>
              <a:pPr algn="ctr"/>
              <a:t>110</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Списки</a:t>
            </a:r>
          </a:p>
        </p:txBody>
      </p:sp>
      <p:sp>
        <p:nvSpPr>
          <p:cNvPr id="11" name="Заголовок 1"/>
          <p:cNvSpPr txBox="1">
            <a:spLocks/>
          </p:cNvSpPr>
          <p:nvPr/>
        </p:nvSpPr>
        <p:spPr>
          <a:xfrm>
            <a:off x="511175" y="619614"/>
            <a:ext cx="8229600" cy="740263"/>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Лабораторная работа</a:t>
            </a:r>
            <a:endParaRPr lang="ru-RU" sz="3600" dirty="0"/>
          </a:p>
        </p:txBody>
      </p:sp>
      <p:sp>
        <p:nvSpPr>
          <p:cNvPr id="12" name="Объект 2"/>
          <p:cNvSpPr txBox="1">
            <a:spLocks/>
          </p:cNvSpPr>
          <p:nvPr/>
        </p:nvSpPr>
        <p:spPr>
          <a:xfrm>
            <a:off x="457200" y="1411654"/>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2400" dirty="0" smtClean="0"/>
              <a:t>Создайте навигационное меню по домашним работам в виде списка</a:t>
            </a:r>
            <a:endParaRPr lang="ru-RU" sz="2400" dirty="0"/>
          </a:p>
        </p:txBody>
      </p:sp>
      <p:pic>
        <p:nvPicPr>
          <p:cNvPr id="13" name="Picture 3"/>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9021" t="11770" r="64546" b="58675"/>
          <a:stretch/>
        </p:blipFill>
        <p:spPr bwMode="auto">
          <a:xfrm>
            <a:off x="2176202" y="2609850"/>
            <a:ext cx="4899546" cy="3080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3347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3347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C50F277B-6527-4FDB-831F-A705B5017BED}" type="slidenum">
              <a:rPr lang="ru-RU">
                <a:solidFill>
                  <a:srgbClr val="000066"/>
                </a:solidFill>
                <a:latin typeface="Times New Roman" pitchFamily="18" charset="0"/>
              </a:rPr>
              <a:pPr algn="ctr"/>
              <a:t>111</a:t>
            </a:fld>
            <a:endParaRPr lang="ru-RU">
              <a:solidFill>
                <a:srgbClr val="000066"/>
              </a:solidFill>
              <a:latin typeface="Times New Roman" pitchFamily="18" charset="0"/>
            </a:endParaRPr>
          </a:p>
        </p:txBody>
      </p:sp>
      <p:sp>
        <p:nvSpPr>
          <p:cNvPr id="10" name="Заголовок 1"/>
          <p:cNvSpPr txBox="1">
            <a:spLocks/>
          </p:cNvSpPr>
          <p:nvPr/>
        </p:nvSpPr>
        <p:spPr>
          <a:xfrm>
            <a:off x="0" y="15936"/>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Списки</a:t>
            </a:r>
          </a:p>
        </p:txBody>
      </p:sp>
      <p:sp>
        <p:nvSpPr>
          <p:cNvPr id="11" name="Заголовок 1"/>
          <p:cNvSpPr txBox="1">
            <a:spLocks/>
          </p:cNvSpPr>
          <p:nvPr/>
        </p:nvSpPr>
        <p:spPr>
          <a:xfrm>
            <a:off x="457200" y="845357"/>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Выводы</a:t>
            </a:r>
            <a:endParaRPr lang="ru-RU" sz="3600" dirty="0"/>
          </a:p>
        </p:txBody>
      </p:sp>
      <p:sp>
        <p:nvSpPr>
          <p:cNvPr id="12" name="Объект 2"/>
          <p:cNvSpPr txBox="1">
            <a:spLocks/>
          </p:cNvSpPr>
          <p:nvPr/>
        </p:nvSpPr>
        <p:spPr>
          <a:xfrm>
            <a:off x="511176" y="1988357"/>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a:buFontTx/>
              <a:buNone/>
            </a:pPr>
            <a:r>
              <a:rPr lang="ru-RU" sz="2800" smtClean="0"/>
              <a:t> В рамках данного модуля были получены знания по работе со списками средствами </a:t>
            </a:r>
            <a:r>
              <a:rPr lang="en-US" sz="2800" smtClean="0"/>
              <a:t>html </a:t>
            </a:r>
            <a:r>
              <a:rPr lang="ru-RU" sz="2800" smtClean="0"/>
              <a:t>и </a:t>
            </a:r>
            <a:r>
              <a:rPr lang="en-US" sz="2800" smtClean="0"/>
              <a:t>css. </a:t>
            </a:r>
            <a:r>
              <a:rPr lang="ru-RU" sz="2800" smtClean="0"/>
              <a:t>Были обозначены основные типы списков и способы их создания.</a:t>
            </a:r>
            <a:endParaRPr lang="ru-RU" sz="28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3552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3552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FF511996-1BDD-46A5-B558-4BD58BE9B7E6}" type="slidenum">
              <a:rPr lang="ru-RU">
                <a:solidFill>
                  <a:srgbClr val="000066"/>
                </a:solidFill>
                <a:latin typeface="Times New Roman" pitchFamily="18" charset="0"/>
              </a:rPr>
              <a:pPr algn="ctr"/>
              <a:t>112</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Таблицы</a:t>
            </a:r>
          </a:p>
        </p:txBody>
      </p:sp>
      <p:sp>
        <p:nvSpPr>
          <p:cNvPr id="2" name="Прямоугольник 1"/>
          <p:cNvSpPr/>
          <p:nvPr/>
        </p:nvSpPr>
        <p:spPr>
          <a:xfrm>
            <a:off x="3586182" y="708483"/>
            <a:ext cx="1754006" cy="707886"/>
          </a:xfrm>
          <a:prstGeom prst="rect">
            <a:avLst/>
          </a:prstGeom>
        </p:spPr>
        <p:txBody>
          <a:bodyPr wrap="none">
            <a:spAutoFit/>
          </a:bodyPr>
          <a:lstStyle/>
          <a:p>
            <a:r>
              <a:rPr lang="ru-RU" b="0" dirty="0" smtClean="0">
                <a:latin typeface="+mj-lt"/>
              </a:rPr>
              <a:t>    </a:t>
            </a:r>
            <a:r>
              <a:rPr lang="ru-RU" dirty="0" smtClean="0">
                <a:latin typeface="+mj-lt"/>
              </a:rPr>
              <a:t>Тема № </a:t>
            </a:r>
            <a:r>
              <a:rPr lang="en-US" dirty="0" smtClean="0">
                <a:latin typeface="+mj-lt"/>
              </a:rPr>
              <a:t>7 </a:t>
            </a:r>
            <a:endParaRPr lang="ru-RU" dirty="0" smtClean="0">
              <a:latin typeface="+mj-lt"/>
            </a:endParaRPr>
          </a:p>
          <a:p>
            <a:r>
              <a:rPr lang="ru-RU" dirty="0">
                <a:latin typeface="+mj-lt"/>
              </a:rPr>
              <a:t> </a:t>
            </a:r>
            <a:r>
              <a:rPr lang="ru-RU" dirty="0" smtClean="0">
                <a:latin typeface="+mj-lt"/>
              </a:rPr>
              <a:t> «Таблицы»</a:t>
            </a:r>
            <a:endParaRPr lang="ru-RU" dirty="0">
              <a:latin typeface="+mj-lt"/>
            </a:endParaRPr>
          </a:p>
        </p:txBody>
      </p:sp>
      <p:sp>
        <p:nvSpPr>
          <p:cNvPr id="13" name="Заголовок 1"/>
          <p:cNvSpPr txBox="1">
            <a:spLocks/>
          </p:cNvSpPr>
          <p:nvPr/>
        </p:nvSpPr>
        <p:spPr>
          <a:xfrm>
            <a:off x="618331" y="158653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Цели занятия</a:t>
            </a:r>
            <a:endParaRPr lang="ru-RU" sz="2800" dirty="0"/>
          </a:p>
        </p:txBody>
      </p:sp>
      <p:sp>
        <p:nvSpPr>
          <p:cNvPr id="14" name="Объект 2"/>
          <p:cNvSpPr txBox="1">
            <a:spLocks/>
          </p:cNvSpPr>
          <p:nvPr/>
        </p:nvSpPr>
        <p:spPr>
          <a:xfrm>
            <a:off x="618331" y="2692160"/>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2000" dirty="0" smtClean="0"/>
              <a:t>Основные элементы таблицы</a:t>
            </a:r>
          </a:p>
          <a:p>
            <a:r>
              <a:rPr lang="ru-RU" sz="2000" dirty="0" smtClean="0"/>
              <a:t>Структура таблицы на странице</a:t>
            </a:r>
          </a:p>
          <a:p>
            <a:r>
              <a:rPr lang="ru-RU" sz="2000" dirty="0" smtClean="0"/>
              <a:t>Объединение ячеек. Типичные ошибки при работе с таблицами</a:t>
            </a:r>
          </a:p>
          <a:p>
            <a:r>
              <a:rPr lang="ru-RU" sz="2000" dirty="0" smtClean="0"/>
              <a:t>CSS свойства элементов таблиц</a:t>
            </a:r>
          </a:p>
          <a:p>
            <a:r>
              <a:rPr lang="ru-RU" sz="2000" dirty="0" smtClean="0"/>
              <a:t>Дополнительные элементы таблицы</a:t>
            </a:r>
          </a:p>
          <a:p>
            <a:r>
              <a:rPr lang="ru-RU" sz="2000" b="1" dirty="0" smtClean="0"/>
              <a:t>Лабораторная работа:</a:t>
            </a:r>
            <a:r>
              <a:rPr lang="ru-RU" sz="2000" dirty="0" smtClean="0"/>
              <a:t> оформление табличных данных</a:t>
            </a:r>
            <a:endParaRPr lang="ru-RU" sz="20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3757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3757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653A9175-DB55-45BE-95FB-B236027464A1}" type="slidenum">
              <a:rPr lang="ru-RU">
                <a:solidFill>
                  <a:srgbClr val="000066"/>
                </a:solidFill>
                <a:latin typeface="Times New Roman" pitchFamily="18" charset="0"/>
              </a:rPr>
              <a:pPr algn="ctr"/>
              <a:t>113</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Таблицы</a:t>
            </a:r>
          </a:p>
        </p:txBody>
      </p:sp>
      <p:sp>
        <p:nvSpPr>
          <p:cNvPr id="11" name="Заголовок 1"/>
          <p:cNvSpPr txBox="1">
            <a:spLocks/>
          </p:cNvSpPr>
          <p:nvPr/>
        </p:nvSpPr>
        <p:spPr>
          <a:xfrm>
            <a:off x="466508" y="668341"/>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smtClean="0"/>
              <a:t>Способ задания таблицы в </a:t>
            </a:r>
            <a:r>
              <a:rPr lang="en-US" sz="3600" smtClean="0"/>
              <a:t>html</a:t>
            </a:r>
            <a:endParaRPr lang="ru-RU" sz="3600" dirty="0"/>
          </a:p>
        </p:txBody>
      </p:sp>
      <p:sp>
        <p:nvSpPr>
          <p:cNvPr id="12" name="Стрелка углом вверх 11"/>
          <p:cNvSpPr/>
          <p:nvPr/>
        </p:nvSpPr>
        <p:spPr bwMode="auto">
          <a:xfrm rot="5400000">
            <a:off x="1407838" y="2225984"/>
            <a:ext cx="1146412" cy="859809"/>
          </a:xfrm>
          <a:prstGeom prst="bentUpArrow">
            <a:avLst>
              <a:gd name="adj1" fmla="val 15476"/>
              <a:gd name="adj2" fmla="val 25000"/>
              <a:gd name="adj3" fmla="val 36111"/>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smtClean="0">
              <a:ln>
                <a:noFill/>
              </a:ln>
              <a:solidFill>
                <a:schemeClr val="tx1"/>
              </a:solidFill>
              <a:effectLst/>
              <a:latin typeface="Arial" charset="0"/>
            </a:endParaRPr>
          </a:p>
        </p:txBody>
      </p:sp>
      <p:sp>
        <p:nvSpPr>
          <p:cNvPr id="13" name="Прямоугольник 12"/>
          <p:cNvSpPr/>
          <p:nvPr/>
        </p:nvSpPr>
        <p:spPr>
          <a:xfrm>
            <a:off x="1405618" y="1426620"/>
            <a:ext cx="4152099" cy="769441"/>
          </a:xfrm>
          <a:prstGeom prst="rect">
            <a:avLst/>
          </a:prstGeom>
          <a:noFill/>
        </p:spPr>
        <p:txBody>
          <a:bodyPr wrap="none" lIns="91440" tIns="45720" rIns="91440" bIns="45720">
            <a:spAutoFit/>
          </a:bodyPr>
          <a:lstStyle/>
          <a:p>
            <a:pPr algn="ctr"/>
            <a:r>
              <a:rPr lang="ru-RU"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Таб</a:t>
            </a:r>
            <a:r>
              <a:rPr lang="ru-RU"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лиц</a:t>
            </a:r>
            <a:r>
              <a:rPr lang="ru-RU"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а </a:t>
            </a: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&lt;table&gt;</a:t>
            </a:r>
            <a:endParaRPr lang="ru-RU"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4" name="Прямоугольник 13"/>
          <p:cNvSpPr/>
          <p:nvPr/>
        </p:nvSpPr>
        <p:spPr>
          <a:xfrm>
            <a:off x="2410949" y="2651065"/>
            <a:ext cx="2972288" cy="769441"/>
          </a:xfrm>
          <a:prstGeom prst="rect">
            <a:avLst/>
          </a:prstGeom>
          <a:noFill/>
        </p:spPr>
        <p:txBody>
          <a:bodyPr wrap="none" lIns="91440" tIns="45720" rIns="91440" bIns="45720">
            <a:spAutoFit/>
          </a:bodyPr>
          <a:lstStyle/>
          <a:p>
            <a:pPr algn="ctr"/>
            <a:r>
              <a:rPr lang="ru-RU"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Строка </a:t>
            </a: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&lt;</a:t>
            </a:r>
            <a:r>
              <a:rPr lang="en-US" sz="44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a:t>
            </a:r>
            <a:r>
              <a:rPr lang="en-US" sz="44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a:t>
            </a: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&gt;</a:t>
            </a:r>
            <a:endParaRPr lang="ru-RU"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5" name="Стрелка углом вверх 14"/>
          <p:cNvSpPr/>
          <p:nvPr/>
        </p:nvSpPr>
        <p:spPr bwMode="auto">
          <a:xfrm rot="5400000">
            <a:off x="2563482" y="3587005"/>
            <a:ext cx="1146412" cy="859809"/>
          </a:xfrm>
          <a:prstGeom prst="bentUpArrow">
            <a:avLst>
              <a:gd name="adj1" fmla="val 15476"/>
              <a:gd name="adj2" fmla="val 25000"/>
              <a:gd name="adj3" fmla="val 36111"/>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smtClean="0">
              <a:ln>
                <a:noFill/>
              </a:ln>
              <a:solidFill>
                <a:schemeClr val="tx1"/>
              </a:solidFill>
              <a:effectLst/>
              <a:latin typeface="Arial" charset="0"/>
            </a:endParaRPr>
          </a:p>
        </p:txBody>
      </p:sp>
      <p:sp>
        <p:nvSpPr>
          <p:cNvPr id="16" name="Прямоугольник 15"/>
          <p:cNvSpPr/>
          <p:nvPr/>
        </p:nvSpPr>
        <p:spPr>
          <a:xfrm>
            <a:off x="3566593" y="4060840"/>
            <a:ext cx="3126177" cy="769441"/>
          </a:xfrm>
          <a:prstGeom prst="rect">
            <a:avLst/>
          </a:prstGeom>
          <a:noFill/>
        </p:spPr>
        <p:txBody>
          <a:bodyPr wrap="none" lIns="91440" tIns="45720" rIns="91440" bIns="45720">
            <a:spAutoFit/>
          </a:bodyPr>
          <a:lstStyle/>
          <a:p>
            <a:pPr algn="ctr"/>
            <a:r>
              <a:rPr lang="ru-RU"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Ячейка </a:t>
            </a: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&lt;t</a:t>
            </a:r>
            <a:r>
              <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a:t>
            </a: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&gt;</a:t>
            </a:r>
            <a:endParaRPr lang="ru-RU"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7" name="Стрелка углом вверх 16"/>
          <p:cNvSpPr/>
          <p:nvPr/>
        </p:nvSpPr>
        <p:spPr bwMode="auto">
          <a:xfrm rot="5400000">
            <a:off x="3705716" y="4954243"/>
            <a:ext cx="1146412" cy="859809"/>
          </a:xfrm>
          <a:prstGeom prst="bentUpArrow">
            <a:avLst>
              <a:gd name="adj1" fmla="val 15476"/>
              <a:gd name="adj2" fmla="val 25000"/>
              <a:gd name="adj3" fmla="val 36111"/>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smtClean="0">
              <a:ln>
                <a:noFill/>
              </a:ln>
              <a:solidFill>
                <a:schemeClr val="tx1"/>
              </a:solidFill>
              <a:effectLst/>
              <a:latin typeface="Arial" charset="0"/>
            </a:endParaRPr>
          </a:p>
        </p:txBody>
      </p:sp>
      <p:sp>
        <p:nvSpPr>
          <p:cNvPr id="18" name="Прямоугольник 17"/>
          <p:cNvSpPr/>
          <p:nvPr/>
        </p:nvSpPr>
        <p:spPr>
          <a:xfrm>
            <a:off x="4708827" y="5384146"/>
            <a:ext cx="3419526" cy="769441"/>
          </a:xfrm>
          <a:prstGeom prst="rect">
            <a:avLst/>
          </a:prstGeom>
          <a:noFill/>
        </p:spPr>
        <p:txBody>
          <a:bodyPr wrap="none" lIns="91440" tIns="45720" rIns="91440" bIns="45720">
            <a:spAutoFit/>
          </a:bodyPr>
          <a:lstStyle/>
          <a:p>
            <a:pPr algn="ctr"/>
            <a:r>
              <a:rPr lang="ru-RU"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Содержимое</a:t>
            </a:r>
            <a:endParaRPr lang="ru-RU"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3961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3962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7E43F385-AE8B-44C7-BCD4-748D10FD52CB}" type="slidenum">
              <a:rPr lang="ru-RU">
                <a:solidFill>
                  <a:srgbClr val="000066"/>
                </a:solidFill>
                <a:latin typeface="Times New Roman" pitchFamily="18" charset="0"/>
              </a:rPr>
              <a:pPr algn="ctr"/>
              <a:t>114</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Таблицы</a:t>
            </a:r>
          </a:p>
        </p:txBody>
      </p:sp>
      <p:sp>
        <p:nvSpPr>
          <p:cNvPr id="11" name="Заголовок 1"/>
          <p:cNvSpPr txBox="1">
            <a:spLocks/>
          </p:cNvSpPr>
          <p:nvPr/>
        </p:nvSpPr>
        <p:spPr>
          <a:xfrm>
            <a:off x="498143" y="672905"/>
            <a:ext cx="8229600" cy="72214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Пример создания таблицы</a:t>
            </a:r>
            <a:endParaRPr lang="ru-RU" dirty="0"/>
          </a:p>
        </p:txBody>
      </p:sp>
      <p:sp>
        <p:nvSpPr>
          <p:cNvPr id="12" name="Прямоугольник 11"/>
          <p:cNvSpPr/>
          <p:nvPr/>
        </p:nvSpPr>
        <p:spPr>
          <a:xfrm>
            <a:off x="498143" y="1395046"/>
            <a:ext cx="4572000" cy="4278094"/>
          </a:xfrm>
          <a:prstGeom prst="rect">
            <a:avLst/>
          </a:prstGeom>
        </p:spPr>
        <p:txBody>
          <a:bodyPr>
            <a:spAutoFit/>
          </a:bodyPr>
          <a:lstStyle/>
          <a:p>
            <a:r>
              <a:rPr lang="en-US" sz="1600" dirty="0">
                <a:latin typeface="+mj-lt"/>
              </a:rPr>
              <a:t>&lt;table width="200" border="1"&gt;</a:t>
            </a:r>
          </a:p>
          <a:p>
            <a:r>
              <a:rPr lang="en-US" sz="1600" dirty="0">
                <a:latin typeface="+mj-lt"/>
              </a:rPr>
              <a:t>  &lt;</a:t>
            </a:r>
            <a:r>
              <a:rPr lang="en-US" sz="1600" dirty="0" err="1">
                <a:latin typeface="+mj-lt"/>
              </a:rPr>
              <a:t>tr</a:t>
            </a:r>
            <a:r>
              <a:rPr lang="en-US" sz="1600" dirty="0">
                <a:latin typeface="+mj-lt"/>
              </a:rPr>
              <a:t>&gt;</a:t>
            </a:r>
          </a:p>
          <a:p>
            <a:r>
              <a:rPr lang="en-US" sz="1600" dirty="0">
                <a:latin typeface="+mj-lt"/>
              </a:rPr>
              <a:t>    &lt;td&gt;1&lt;/td&gt;</a:t>
            </a:r>
          </a:p>
          <a:p>
            <a:r>
              <a:rPr lang="en-US" sz="1600" dirty="0">
                <a:latin typeface="+mj-lt"/>
              </a:rPr>
              <a:t>    &lt;td&gt;2&lt;/td&gt;</a:t>
            </a:r>
          </a:p>
          <a:p>
            <a:r>
              <a:rPr lang="en-US" sz="1600" dirty="0">
                <a:latin typeface="+mj-lt"/>
              </a:rPr>
              <a:t>    &lt;td&gt;3&lt;/td&gt;</a:t>
            </a:r>
          </a:p>
          <a:p>
            <a:r>
              <a:rPr lang="en-US" sz="1600" dirty="0">
                <a:latin typeface="+mj-lt"/>
              </a:rPr>
              <a:t>  &lt;/</a:t>
            </a:r>
            <a:r>
              <a:rPr lang="en-US" sz="1600" dirty="0" err="1">
                <a:latin typeface="+mj-lt"/>
              </a:rPr>
              <a:t>tr</a:t>
            </a:r>
            <a:r>
              <a:rPr lang="en-US" sz="1600" dirty="0">
                <a:latin typeface="+mj-lt"/>
              </a:rPr>
              <a:t>&gt;</a:t>
            </a:r>
          </a:p>
          <a:p>
            <a:r>
              <a:rPr lang="en-US" sz="1600" dirty="0">
                <a:latin typeface="+mj-lt"/>
              </a:rPr>
              <a:t>  &lt;</a:t>
            </a:r>
            <a:r>
              <a:rPr lang="en-US" sz="1600" dirty="0" err="1">
                <a:latin typeface="+mj-lt"/>
              </a:rPr>
              <a:t>tr</a:t>
            </a:r>
            <a:r>
              <a:rPr lang="en-US" sz="1600" dirty="0">
                <a:latin typeface="+mj-lt"/>
              </a:rPr>
              <a:t>&gt;</a:t>
            </a:r>
          </a:p>
          <a:p>
            <a:r>
              <a:rPr lang="en-US" sz="1600" dirty="0">
                <a:latin typeface="+mj-lt"/>
              </a:rPr>
              <a:t>    &lt;td&gt;4&lt;/td&gt;</a:t>
            </a:r>
          </a:p>
          <a:p>
            <a:r>
              <a:rPr lang="en-US" sz="1600" dirty="0">
                <a:latin typeface="+mj-lt"/>
              </a:rPr>
              <a:t>    &lt;td&gt;5&lt;/td&gt;</a:t>
            </a:r>
          </a:p>
          <a:p>
            <a:r>
              <a:rPr lang="en-US" sz="1600" dirty="0">
                <a:latin typeface="+mj-lt"/>
              </a:rPr>
              <a:t>    &lt;td&gt;6&lt;/td&gt;</a:t>
            </a:r>
          </a:p>
          <a:p>
            <a:r>
              <a:rPr lang="en-US" sz="1600" dirty="0">
                <a:latin typeface="+mj-lt"/>
              </a:rPr>
              <a:t>  &lt;/</a:t>
            </a:r>
            <a:r>
              <a:rPr lang="en-US" sz="1600" dirty="0" err="1">
                <a:latin typeface="+mj-lt"/>
              </a:rPr>
              <a:t>tr</a:t>
            </a:r>
            <a:r>
              <a:rPr lang="en-US" sz="1600" dirty="0">
                <a:latin typeface="+mj-lt"/>
              </a:rPr>
              <a:t>&gt;</a:t>
            </a:r>
          </a:p>
          <a:p>
            <a:r>
              <a:rPr lang="en-US" sz="1600" dirty="0">
                <a:latin typeface="+mj-lt"/>
              </a:rPr>
              <a:t>  &lt;</a:t>
            </a:r>
            <a:r>
              <a:rPr lang="en-US" sz="1600" dirty="0" err="1">
                <a:latin typeface="+mj-lt"/>
              </a:rPr>
              <a:t>tr</a:t>
            </a:r>
            <a:r>
              <a:rPr lang="en-US" sz="1600" dirty="0">
                <a:latin typeface="+mj-lt"/>
              </a:rPr>
              <a:t>&gt;</a:t>
            </a:r>
          </a:p>
          <a:p>
            <a:r>
              <a:rPr lang="en-US" sz="1600" dirty="0">
                <a:latin typeface="+mj-lt"/>
              </a:rPr>
              <a:t>    &lt;td&gt;7&lt;/td&gt;</a:t>
            </a:r>
          </a:p>
          <a:p>
            <a:r>
              <a:rPr lang="en-US" sz="1600" dirty="0">
                <a:latin typeface="+mj-lt"/>
              </a:rPr>
              <a:t>    &lt;td&gt;8&lt;/td&gt;</a:t>
            </a:r>
          </a:p>
          <a:p>
            <a:r>
              <a:rPr lang="en-US" sz="1600" dirty="0">
                <a:latin typeface="+mj-lt"/>
              </a:rPr>
              <a:t>    &lt;td&gt;9&lt;/td&gt;</a:t>
            </a:r>
          </a:p>
          <a:p>
            <a:r>
              <a:rPr lang="en-US" sz="1600" dirty="0">
                <a:latin typeface="+mj-lt"/>
              </a:rPr>
              <a:t>  &lt;/</a:t>
            </a:r>
            <a:r>
              <a:rPr lang="en-US" sz="1600" dirty="0" err="1">
                <a:latin typeface="+mj-lt"/>
              </a:rPr>
              <a:t>tr</a:t>
            </a:r>
            <a:r>
              <a:rPr lang="en-US" sz="1600" dirty="0">
                <a:latin typeface="+mj-lt"/>
              </a:rPr>
              <a:t>&gt;</a:t>
            </a:r>
          </a:p>
          <a:p>
            <a:r>
              <a:rPr lang="en-US" sz="1600" dirty="0">
                <a:latin typeface="+mj-lt"/>
              </a:rPr>
              <a:t>&lt;/table&gt;</a:t>
            </a:r>
            <a:endParaRPr lang="ru-RU" sz="1600" dirty="0">
              <a:latin typeface="+mj-lt"/>
            </a:endParaRPr>
          </a:p>
        </p:txBody>
      </p:sp>
      <p:pic>
        <p:nvPicPr>
          <p:cNvPr id="13"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t="8209" r="83217" b="78545"/>
          <a:stretch/>
        </p:blipFill>
        <p:spPr bwMode="auto">
          <a:xfrm>
            <a:off x="4000047" y="2317353"/>
            <a:ext cx="4551816" cy="201986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4166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41669"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B8EBDCFE-F029-415C-A0BA-35BC65081048}" type="slidenum">
              <a:rPr lang="ru-RU">
                <a:solidFill>
                  <a:srgbClr val="000066"/>
                </a:solidFill>
                <a:latin typeface="Times New Roman" pitchFamily="18" charset="0"/>
              </a:rPr>
              <a:pPr algn="ctr"/>
              <a:t>115</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Таблицы</a:t>
            </a:r>
          </a:p>
        </p:txBody>
      </p:sp>
      <p:sp>
        <p:nvSpPr>
          <p:cNvPr id="11" name="Заголовок 1"/>
          <p:cNvSpPr txBox="1">
            <a:spLocks/>
          </p:cNvSpPr>
          <p:nvPr/>
        </p:nvSpPr>
        <p:spPr>
          <a:xfrm>
            <a:off x="457200" y="602885"/>
            <a:ext cx="8229600" cy="511542"/>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Атрибуты тега </a:t>
            </a:r>
            <a:r>
              <a:rPr lang="en-US" sz="2800" dirty="0" smtClean="0"/>
              <a:t>&lt;table&gt;</a:t>
            </a:r>
            <a:endParaRPr lang="ru-RU" sz="2800" dirty="0"/>
          </a:p>
        </p:txBody>
      </p:sp>
      <p:graphicFrame>
        <p:nvGraphicFramePr>
          <p:cNvPr id="12" name="Таблица 11"/>
          <p:cNvGraphicFramePr>
            <a:graphicFrameLocks noGrp="1"/>
          </p:cNvGraphicFramePr>
          <p:nvPr>
            <p:extLst>
              <p:ext uri="{D42A27DB-BD31-4B8C-83A1-F6EECF244321}">
                <p14:modId xmlns:p14="http://schemas.microsoft.com/office/powerpoint/2010/main" xmlns="" val="594307632"/>
              </p:ext>
            </p:extLst>
          </p:nvPr>
        </p:nvGraphicFramePr>
        <p:xfrm>
          <a:off x="457200" y="1150331"/>
          <a:ext cx="8243248" cy="4348841"/>
        </p:xfrm>
        <a:graphic>
          <a:graphicData uri="http://schemas.openxmlformats.org/drawingml/2006/table">
            <a:tbl>
              <a:tblPr>
                <a:tableStyleId>{69C7853C-536D-4A76-A0AE-DD22124D55A5}</a:tableStyleId>
              </a:tblPr>
              <a:tblGrid>
                <a:gridCol w="2456598"/>
                <a:gridCol w="5786650"/>
              </a:tblGrid>
              <a:tr h="430817">
                <a:tc>
                  <a:txBody>
                    <a:bodyPr/>
                    <a:lstStyle/>
                    <a:p>
                      <a:pPr algn="ctr"/>
                      <a:r>
                        <a:rPr lang="en-US" sz="1400" dirty="0">
                          <a:effectLst/>
                        </a:rPr>
                        <a:t>&lt;caption&gt; ... &lt;/caption&gt;</a:t>
                      </a:r>
                    </a:p>
                  </a:txBody>
                  <a:tcPr marL="56257" marR="56257" marT="28129" marB="28129" anchor="ctr"/>
                </a:tc>
                <a:tc>
                  <a:txBody>
                    <a:bodyPr/>
                    <a:lstStyle/>
                    <a:p>
                      <a:pPr algn="ctr"/>
                      <a:r>
                        <a:rPr lang="ru-RU" sz="1400" dirty="0">
                          <a:effectLst/>
                        </a:rPr>
                        <a:t>Определяет заголовок таблицы.</a:t>
                      </a:r>
                    </a:p>
                  </a:txBody>
                  <a:tcPr marL="56257" marR="56257" marT="28129" marB="28129" anchor="ctr"/>
                </a:tc>
              </a:tr>
              <a:tr h="499278">
                <a:tc>
                  <a:txBody>
                    <a:bodyPr/>
                    <a:lstStyle/>
                    <a:p>
                      <a:pPr algn="ctr"/>
                      <a:r>
                        <a:rPr lang="en-US" sz="1400">
                          <a:effectLst/>
                        </a:rPr>
                        <a:t>width</a:t>
                      </a:r>
                    </a:p>
                  </a:txBody>
                  <a:tcPr marL="56257" marR="56257" marT="28129" marB="28129" anchor="ctr"/>
                </a:tc>
                <a:tc>
                  <a:txBody>
                    <a:bodyPr/>
                    <a:lstStyle/>
                    <a:p>
                      <a:pPr algn="ctr"/>
                      <a:r>
                        <a:rPr lang="ru-RU" sz="1400">
                          <a:effectLst/>
                        </a:rPr>
                        <a:t>Ширина таблицы или ячейки, задается в процентах, или в пикселах.</a:t>
                      </a:r>
                    </a:p>
                  </a:txBody>
                  <a:tcPr marL="56257" marR="56257" marT="28129" marB="28129" anchor="ctr"/>
                </a:tc>
              </a:tr>
              <a:tr h="499278">
                <a:tc>
                  <a:txBody>
                    <a:bodyPr/>
                    <a:lstStyle/>
                    <a:p>
                      <a:pPr algn="ctr"/>
                      <a:r>
                        <a:rPr lang="en-US" sz="1400" dirty="0">
                          <a:effectLst/>
                        </a:rPr>
                        <a:t>height</a:t>
                      </a:r>
                    </a:p>
                  </a:txBody>
                  <a:tcPr marL="56257" marR="56257" marT="28129" marB="28129" anchor="ctr"/>
                </a:tc>
                <a:tc>
                  <a:txBody>
                    <a:bodyPr/>
                    <a:lstStyle/>
                    <a:p>
                      <a:pPr algn="ctr"/>
                      <a:r>
                        <a:rPr lang="ru-RU" sz="1400">
                          <a:effectLst/>
                        </a:rPr>
                        <a:t>Высота таблицы или ячейки, задается в процентах, или в пикселах.</a:t>
                      </a:r>
                    </a:p>
                  </a:txBody>
                  <a:tcPr marL="56257" marR="56257" marT="28129" marB="28129" anchor="ctr"/>
                </a:tc>
              </a:tr>
              <a:tr h="349494">
                <a:tc>
                  <a:txBody>
                    <a:bodyPr/>
                    <a:lstStyle/>
                    <a:p>
                      <a:pPr algn="ctr"/>
                      <a:r>
                        <a:rPr lang="en-US" sz="1400">
                          <a:effectLst/>
                        </a:rPr>
                        <a:t>align</a:t>
                      </a:r>
                    </a:p>
                  </a:txBody>
                  <a:tcPr marL="56257" marR="56257" marT="28129" marB="28129" anchor="ctr"/>
                </a:tc>
                <a:tc>
                  <a:txBody>
                    <a:bodyPr/>
                    <a:lstStyle/>
                    <a:p>
                      <a:pPr algn="ctr"/>
                      <a:r>
                        <a:rPr lang="ru-RU" sz="1400">
                          <a:effectLst/>
                        </a:rPr>
                        <a:t>Определяет выравнивание таблицы: ("</a:t>
                      </a:r>
                      <a:r>
                        <a:rPr lang="en-US" sz="1400">
                          <a:effectLst/>
                        </a:rPr>
                        <a:t>center"|"right"|"left"|"justify")</a:t>
                      </a:r>
                    </a:p>
                  </a:txBody>
                  <a:tcPr marL="56257" marR="56257" marT="28129" marB="28129" anchor="ctr"/>
                </a:tc>
              </a:tr>
              <a:tr h="349494">
                <a:tc>
                  <a:txBody>
                    <a:bodyPr/>
                    <a:lstStyle/>
                    <a:p>
                      <a:pPr algn="ctr"/>
                      <a:r>
                        <a:rPr lang="en-US" sz="1400">
                          <a:effectLst/>
                        </a:rPr>
                        <a:t>background</a:t>
                      </a:r>
                    </a:p>
                  </a:txBody>
                  <a:tcPr marL="56257" marR="56257" marT="28129" marB="28129" anchor="ctr"/>
                </a:tc>
                <a:tc>
                  <a:txBody>
                    <a:bodyPr/>
                    <a:lstStyle/>
                    <a:p>
                      <a:pPr algn="ctr"/>
                      <a:r>
                        <a:rPr lang="ru-RU" sz="1400" dirty="0">
                          <a:effectLst/>
                        </a:rPr>
                        <a:t>Задает фоновый рисунок таблицы: (</a:t>
                      </a:r>
                      <a:r>
                        <a:rPr lang="en-US" sz="1400" dirty="0">
                          <a:effectLst/>
                        </a:rPr>
                        <a:t>background="images/foto.gif")</a:t>
                      </a:r>
                    </a:p>
                  </a:txBody>
                  <a:tcPr marL="56257" marR="56257" marT="28129" marB="28129" anchor="ctr"/>
                </a:tc>
              </a:tr>
              <a:tr h="349494">
                <a:tc>
                  <a:txBody>
                    <a:bodyPr/>
                    <a:lstStyle/>
                    <a:p>
                      <a:pPr algn="ctr"/>
                      <a:r>
                        <a:rPr lang="en-US" sz="1400">
                          <a:effectLst/>
                        </a:rPr>
                        <a:t>bgcolor</a:t>
                      </a:r>
                    </a:p>
                  </a:txBody>
                  <a:tcPr marL="56257" marR="56257" marT="28129" marB="28129" anchor="ctr"/>
                </a:tc>
                <a:tc>
                  <a:txBody>
                    <a:bodyPr/>
                    <a:lstStyle/>
                    <a:p>
                      <a:pPr algn="ctr"/>
                      <a:r>
                        <a:rPr lang="ru-RU" sz="1400">
                          <a:effectLst/>
                        </a:rPr>
                        <a:t>Цвет фона таблицы или ячейки: (bgcolor="#003399")</a:t>
                      </a:r>
                    </a:p>
                  </a:txBody>
                  <a:tcPr marL="56257" marR="56257" marT="28129" marB="28129" anchor="ctr"/>
                </a:tc>
              </a:tr>
              <a:tr h="464856">
                <a:tc>
                  <a:txBody>
                    <a:bodyPr/>
                    <a:lstStyle/>
                    <a:p>
                      <a:pPr algn="ctr"/>
                      <a:r>
                        <a:rPr lang="en-US" sz="1400">
                          <a:effectLst/>
                        </a:rPr>
                        <a:t>border</a:t>
                      </a:r>
                    </a:p>
                  </a:txBody>
                  <a:tcPr marL="56257" marR="56257" marT="28129" marB="28129" anchor="ctr"/>
                </a:tc>
                <a:tc>
                  <a:txBody>
                    <a:bodyPr/>
                    <a:lstStyle/>
                    <a:p>
                      <a:pPr algn="ctr"/>
                      <a:r>
                        <a:rPr lang="ru-RU" sz="1400">
                          <a:effectLst/>
                        </a:rPr>
                        <a:t>Толщина рамки в пикселах, если без рамки то задать ноль:(border="0")</a:t>
                      </a:r>
                    </a:p>
                  </a:txBody>
                  <a:tcPr marL="56257" marR="56257" marT="28129" marB="28129" anchor="ctr"/>
                </a:tc>
              </a:tr>
              <a:tr h="259502">
                <a:tc>
                  <a:txBody>
                    <a:bodyPr/>
                    <a:lstStyle/>
                    <a:p>
                      <a:pPr algn="ctr"/>
                      <a:r>
                        <a:rPr lang="en-US" sz="1400">
                          <a:effectLst/>
                        </a:rPr>
                        <a:t>bordercolor</a:t>
                      </a:r>
                    </a:p>
                  </a:txBody>
                  <a:tcPr marL="56257" marR="56257" marT="28129" marB="28129" anchor="ctr"/>
                </a:tc>
                <a:tc>
                  <a:txBody>
                    <a:bodyPr/>
                    <a:lstStyle/>
                    <a:p>
                      <a:pPr algn="ctr"/>
                      <a:r>
                        <a:rPr lang="ru-RU" sz="1400">
                          <a:effectLst/>
                        </a:rPr>
                        <a:t>цвет рамки: (</a:t>
                      </a:r>
                      <a:r>
                        <a:rPr lang="en-US" sz="1400">
                          <a:effectLst/>
                        </a:rPr>
                        <a:t>bordercolor="#0066CC")</a:t>
                      </a:r>
                    </a:p>
                  </a:txBody>
                  <a:tcPr marL="56257" marR="56257" marT="28129" marB="28129" anchor="ctr"/>
                </a:tc>
              </a:tr>
              <a:tr h="499278">
                <a:tc>
                  <a:txBody>
                    <a:bodyPr/>
                    <a:lstStyle/>
                    <a:p>
                      <a:pPr algn="ctr"/>
                      <a:r>
                        <a:rPr lang="en-US" sz="1400">
                          <a:effectLst/>
                        </a:rPr>
                        <a:t>cols</a:t>
                      </a:r>
                    </a:p>
                  </a:txBody>
                  <a:tcPr marL="56257" marR="56257" marT="28129" marB="28129" anchor="ctr"/>
                </a:tc>
                <a:tc>
                  <a:txBody>
                    <a:bodyPr/>
                    <a:lstStyle/>
                    <a:p>
                      <a:pPr algn="ctr"/>
                      <a:r>
                        <a:rPr lang="ru-RU" sz="1400">
                          <a:effectLst/>
                        </a:rPr>
                        <a:t>число колонок в таблице, для более быстрй загрузки браузером - лучше указывать.</a:t>
                      </a:r>
                    </a:p>
                  </a:txBody>
                  <a:tcPr marL="56257" marR="56257" marT="28129" marB="28129" anchor="ctr"/>
                </a:tc>
              </a:tr>
              <a:tr h="349494">
                <a:tc>
                  <a:txBody>
                    <a:bodyPr/>
                    <a:lstStyle/>
                    <a:p>
                      <a:pPr algn="ctr"/>
                      <a:r>
                        <a:rPr lang="en-US" sz="1400">
                          <a:effectLst/>
                        </a:rPr>
                        <a:t>cellpadding</a:t>
                      </a:r>
                    </a:p>
                  </a:txBody>
                  <a:tcPr marL="56257" marR="56257" marT="28129" marB="28129" anchor="ctr"/>
                </a:tc>
                <a:tc>
                  <a:txBody>
                    <a:bodyPr/>
                    <a:lstStyle/>
                    <a:p>
                      <a:pPr algn="ctr"/>
                      <a:r>
                        <a:rPr lang="ru-RU" sz="1400">
                          <a:effectLst/>
                        </a:rPr>
                        <a:t>Отступ от рамки до содержимого ячейки: (cellpadding="1")</a:t>
                      </a:r>
                    </a:p>
                  </a:txBody>
                  <a:tcPr marL="56257" marR="56257" marT="28129" marB="28129" anchor="ctr"/>
                </a:tc>
              </a:tr>
              <a:tr h="259502">
                <a:tc>
                  <a:txBody>
                    <a:bodyPr/>
                    <a:lstStyle/>
                    <a:p>
                      <a:pPr algn="ctr"/>
                      <a:r>
                        <a:rPr lang="en-US" sz="1400">
                          <a:effectLst/>
                        </a:rPr>
                        <a:t>cellspacing</a:t>
                      </a:r>
                    </a:p>
                  </a:txBody>
                  <a:tcPr marL="56257" marR="56257" marT="28129" marB="28129" anchor="ctr"/>
                </a:tc>
                <a:tc>
                  <a:txBody>
                    <a:bodyPr/>
                    <a:lstStyle/>
                    <a:p>
                      <a:pPr algn="ctr"/>
                      <a:r>
                        <a:rPr lang="ru-RU" sz="1400" dirty="0" err="1" smtClean="0">
                          <a:effectLst/>
                        </a:rPr>
                        <a:t>Растояние</a:t>
                      </a:r>
                      <a:r>
                        <a:rPr lang="ru-RU" sz="1400" dirty="0" smtClean="0">
                          <a:effectLst/>
                        </a:rPr>
                        <a:t> </a:t>
                      </a:r>
                      <a:r>
                        <a:rPr lang="ru-RU" sz="1400" dirty="0">
                          <a:effectLst/>
                        </a:rPr>
                        <a:t>между ячейками: (</a:t>
                      </a:r>
                      <a:r>
                        <a:rPr lang="ru-RU" sz="1400" dirty="0" err="1">
                          <a:effectLst/>
                        </a:rPr>
                        <a:t>cellspacing</a:t>
                      </a:r>
                      <a:r>
                        <a:rPr lang="ru-RU" sz="1400" dirty="0">
                          <a:effectLst/>
                        </a:rPr>
                        <a:t>="1" )</a:t>
                      </a:r>
                    </a:p>
                  </a:txBody>
                  <a:tcPr marL="56257" marR="56257" marT="28129" marB="28129" anchor="ctr"/>
                </a:tc>
              </a:tr>
            </a:tbl>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4371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4371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4AB8F9F9-ABC7-4D0F-8E89-9E2D0F99EBA4}" type="slidenum">
              <a:rPr lang="ru-RU">
                <a:solidFill>
                  <a:srgbClr val="000066"/>
                </a:solidFill>
                <a:latin typeface="Times New Roman" pitchFamily="18" charset="0"/>
              </a:rPr>
              <a:pPr algn="ctr"/>
              <a:t>116</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Таблицы</a:t>
            </a:r>
          </a:p>
        </p:txBody>
      </p:sp>
      <p:sp>
        <p:nvSpPr>
          <p:cNvPr id="11" name="Заголовок 1"/>
          <p:cNvSpPr txBox="1">
            <a:spLocks/>
          </p:cNvSpPr>
          <p:nvPr/>
        </p:nvSpPr>
        <p:spPr>
          <a:xfrm>
            <a:off x="457200" y="73183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Атрибуты тега </a:t>
            </a:r>
            <a:r>
              <a:rPr lang="en-US" smtClean="0"/>
              <a:t>&lt;tr&gt; &lt;td&gt;</a:t>
            </a:r>
            <a:endParaRPr lang="ru-RU" dirty="0"/>
          </a:p>
        </p:txBody>
      </p:sp>
      <p:graphicFrame>
        <p:nvGraphicFramePr>
          <p:cNvPr id="12" name="Таблица 11"/>
          <p:cNvGraphicFramePr>
            <a:graphicFrameLocks noGrp="1"/>
          </p:cNvGraphicFramePr>
          <p:nvPr>
            <p:extLst>
              <p:ext uri="{D42A27DB-BD31-4B8C-83A1-F6EECF244321}">
                <p14:modId xmlns:p14="http://schemas.microsoft.com/office/powerpoint/2010/main" xmlns="" val="1869334655"/>
              </p:ext>
            </p:extLst>
          </p:nvPr>
        </p:nvGraphicFramePr>
        <p:xfrm>
          <a:off x="266131" y="2192960"/>
          <a:ext cx="8229600" cy="2286000"/>
        </p:xfrm>
        <a:graphic>
          <a:graphicData uri="http://schemas.openxmlformats.org/drawingml/2006/table">
            <a:tbl>
              <a:tblPr>
                <a:tableStyleId>{69C7853C-536D-4A76-A0AE-DD22124D55A5}</a:tableStyleId>
              </a:tblPr>
              <a:tblGrid>
                <a:gridCol w="2081284"/>
                <a:gridCol w="6148316"/>
              </a:tblGrid>
              <a:tr h="285750">
                <a:tc>
                  <a:txBody>
                    <a:bodyPr/>
                    <a:lstStyle/>
                    <a:p>
                      <a:pPr algn="ctr"/>
                      <a:r>
                        <a:rPr lang="en-US" dirty="0">
                          <a:effectLst/>
                        </a:rPr>
                        <a:t>align</a:t>
                      </a:r>
                    </a:p>
                  </a:txBody>
                  <a:tcPr anchor="ctr"/>
                </a:tc>
                <a:tc>
                  <a:txBody>
                    <a:bodyPr/>
                    <a:lstStyle/>
                    <a:p>
                      <a:pPr algn="ctr"/>
                      <a:r>
                        <a:rPr lang="ru-RU">
                          <a:effectLst/>
                        </a:rPr>
                        <a:t>устанавливает горизонтальное выравнивание в ячейке: ("center"|"right"|"left")</a:t>
                      </a:r>
                    </a:p>
                  </a:txBody>
                  <a:tcPr anchor="ctr"/>
                </a:tc>
              </a:tr>
              <a:tr h="285750">
                <a:tc>
                  <a:txBody>
                    <a:bodyPr/>
                    <a:lstStyle/>
                    <a:p>
                      <a:pPr algn="ctr"/>
                      <a:r>
                        <a:rPr lang="en-US">
                          <a:effectLst/>
                        </a:rPr>
                        <a:t>valign</a:t>
                      </a:r>
                    </a:p>
                  </a:txBody>
                  <a:tcPr anchor="ctr"/>
                </a:tc>
                <a:tc>
                  <a:txBody>
                    <a:bodyPr/>
                    <a:lstStyle/>
                    <a:p>
                      <a:pPr algn="ctr"/>
                      <a:r>
                        <a:rPr lang="ru-RU">
                          <a:effectLst/>
                        </a:rPr>
                        <a:t>Устанавливает вертикальное выравнивание, по умолчанию "center" - по центру.</a:t>
                      </a:r>
                    </a:p>
                  </a:txBody>
                  <a:tcPr anchor="ctr"/>
                </a:tc>
              </a:tr>
              <a:tr h="285750">
                <a:tc>
                  <a:txBody>
                    <a:bodyPr/>
                    <a:lstStyle/>
                    <a:p>
                      <a:pPr algn="ctr"/>
                      <a:r>
                        <a:rPr lang="en-US">
                          <a:effectLst/>
                        </a:rPr>
                        <a:t>bgcolor</a:t>
                      </a:r>
                    </a:p>
                  </a:txBody>
                  <a:tcPr anchor="ctr"/>
                </a:tc>
                <a:tc>
                  <a:txBody>
                    <a:bodyPr/>
                    <a:lstStyle/>
                    <a:p>
                      <a:pPr algn="ctr"/>
                      <a:r>
                        <a:rPr lang="ru-RU">
                          <a:effectLst/>
                        </a:rPr>
                        <a:t>Цвет фона или ячейки: (bgcolor="#003399")</a:t>
                      </a:r>
                    </a:p>
                  </a:txBody>
                  <a:tcPr anchor="ctr"/>
                </a:tc>
              </a:tr>
              <a:tr h="285750">
                <a:tc>
                  <a:txBody>
                    <a:bodyPr/>
                    <a:lstStyle/>
                    <a:p>
                      <a:pPr algn="ctr"/>
                      <a:r>
                        <a:rPr lang="en-US" dirty="0">
                          <a:effectLst/>
                        </a:rPr>
                        <a:t>background</a:t>
                      </a:r>
                    </a:p>
                  </a:txBody>
                  <a:tcPr anchor="ctr"/>
                </a:tc>
                <a:tc>
                  <a:txBody>
                    <a:bodyPr/>
                    <a:lstStyle/>
                    <a:p>
                      <a:pPr algn="ctr"/>
                      <a:r>
                        <a:rPr lang="ru-RU" dirty="0">
                          <a:effectLst/>
                        </a:rPr>
                        <a:t>Задает фоновый рисунок строки или ячейки: (</a:t>
                      </a:r>
                      <a:r>
                        <a:rPr lang="en-US" dirty="0">
                          <a:effectLst/>
                        </a:rPr>
                        <a:t>background="images/foto.gif")</a:t>
                      </a:r>
                    </a:p>
                  </a:txBody>
                  <a:tcPr anchor="ctr"/>
                </a:tc>
              </a:tr>
            </a:tbl>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4576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4576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7BDBBEF3-7CFC-40F3-A86E-8F05D032276E}" type="slidenum">
              <a:rPr lang="ru-RU">
                <a:solidFill>
                  <a:srgbClr val="000066"/>
                </a:solidFill>
                <a:latin typeface="Times New Roman" pitchFamily="18" charset="0"/>
              </a:rPr>
              <a:pPr algn="ctr"/>
              <a:t>117</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Таблицы</a:t>
            </a:r>
          </a:p>
        </p:txBody>
      </p:sp>
      <p:sp>
        <p:nvSpPr>
          <p:cNvPr id="11" name="Заголовок 1"/>
          <p:cNvSpPr txBox="1">
            <a:spLocks/>
          </p:cNvSpPr>
          <p:nvPr/>
        </p:nvSpPr>
        <p:spPr>
          <a:xfrm>
            <a:off x="511175" y="752780"/>
            <a:ext cx="8229600" cy="956285"/>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Атрибуты применяемые ТОЛЬКО для </a:t>
            </a:r>
            <a:r>
              <a:rPr lang="en-US" sz="3200" dirty="0" smtClean="0"/>
              <a:t>&lt;td&gt;</a:t>
            </a:r>
            <a:endParaRPr lang="ru-RU" sz="3200" dirty="0"/>
          </a:p>
        </p:txBody>
      </p:sp>
      <p:graphicFrame>
        <p:nvGraphicFramePr>
          <p:cNvPr id="12" name="Таблица 11"/>
          <p:cNvGraphicFramePr>
            <a:graphicFrameLocks noGrp="1"/>
          </p:cNvGraphicFramePr>
          <p:nvPr>
            <p:extLst>
              <p:ext uri="{D42A27DB-BD31-4B8C-83A1-F6EECF244321}">
                <p14:modId xmlns:p14="http://schemas.microsoft.com/office/powerpoint/2010/main" xmlns="" val="2777169662"/>
              </p:ext>
            </p:extLst>
          </p:nvPr>
        </p:nvGraphicFramePr>
        <p:xfrm>
          <a:off x="868680" y="1884521"/>
          <a:ext cx="7406640" cy="3566160"/>
        </p:xfrm>
        <a:graphic>
          <a:graphicData uri="http://schemas.openxmlformats.org/drawingml/2006/table">
            <a:tbl>
              <a:tblPr>
                <a:tableStyleId>{69C7853C-536D-4A76-A0AE-DD22124D55A5}</a:tableStyleId>
              </a:tblPr>
              <a:tblGrid>
                <a:gridCol w="1481328"/>
                <a:gridCol w="5925312"/>
              </a:tblGrid>
              <a:tr h="285750">
                <a:tc>
                  <a:txBody>
                    <a:bodyPr/>
                    <a:lstStyle/>
                    <a:p>
                      <a:pPr algn="ctr"/>
                      <a:r>
                        <a:rPr lang="en-US" dirty="0">
                          <a:effectLst/>
                        </a:rPr>
                        <a:t>width</a:t>
                      </a:r>
                    </a:p>
                  </a:txBody>
                  <a:tcPr anchor="ctr"/>
                </a:tc>
                <a:tc>
                  <a:txBody>
                    <a:bodyPr/>
                    <a:lstStyle/>
                    <a:p>
                      <a:pPr algn="ctr"/>
                      <a:r>
                        <a:rPr lang="ru-RU">
                          <a:effectLst/>
                        </a:rPr>
                        <a:t>Ширина ячейки, задается в процентах, или в пикселах.</a:t>
                      </a:r>
                    </a:p>
                  </a:txBody>
                  <a:tcPr anchor="ctr"/>
                </a:tc>
              </a:tr>
              <a:tr h="285750">
                <a:tc>
                  <a:txBody>
                    <a:bodyPr/>
                    <a:lstStyle/>
                    <a:p>
                      <a:pPr algn="ctr"/>
                      <a:r>
                        <a:rPr lang="en-US">
                          <a:effectLst/>
                        </a:rPr>
                        <a:t>height</a:t>
                      </a:r>
                    </a:p>
                  </a:txBody>
                  <a:tcPr anchor="ctr"/>
                </a:tc>
                <a:tc>
                  <a:txBody>
                    <a:bodyPr/>
                    <a:lstStyle/>
                    <a:p>
                      <a:pPr algn="ctr"/>
                      <a:r>
                        <a:rPr lang="ru-RU">
                          <a:effectLst/>
                        </a:rPr>
                        <a:t>Высота ячейки, задается в процентах, или в пикселах.</a:t>
                      </a:r>
                    </a:p>
                  </a:txBody>
                  <a:tcPr anchor="ctr"/>
                </a:tc>
              </a:tr>
              <a:tr h="285750">
                <a:tc>
                  <a:txBody>
                    <a:bodyPr/>
                    <a:lstStyle/>
                    <a:p>
                      <a:pPr algn="ctr"/>
                      <a:r>
                        <a:rPr lang="en-US">
                          <a:effectLst/>
                        </a:rPr>
                        <a:t>rowspan</a:t>
                      </a:r>
                    </a:p>
                  </a:txBody>
                  <a:tcPr anchor="ctr"/>
                </a:tc>
                <a:tc>
                  <a:txBody>
                    <a:bodyPr/>
                    <a:lstStyle/>
                    <a:p>
                      <a:pPr algn="ctr"/>
                      <a:r>
                        <a:rPr lang="ru-RU">
                          <a:effectLst/>
                        </a:rPr>
                        <a:t>Растягивание ячейки по строкам: &lt;td rowspan="3"&gt; - ячейка растягивается на три строки.</a:t>
                      </a:r>
                    </a:p>
                  </a:txBody>
                  <a:tcPr anchor="ctr"/>
                </a:tc>
              </a:tr>
              <a:tr h="285750">
                <a:tc>
                  <a:txBody>
                    <a:bodyPr/>
                    <a:lstStyle/>
                    <a:p>
                      <a:pPr algn="ctr"/>
                      <a:r>
                        <a:rPr lang="en-US">
                          <a:effectLst/>
                        </a:rPr>
                        <a:t>colspan</a:t>
                      </a:r>
                    </a:p>
                  </a:txBody>
                  <a:tcPr anchor="ctr"/>
                </a:tc>
                <a:tc>
                  <a:txBody>
                    <a:bodyPr/>
                    <a:lstStyle/>
                    <a:p>
                      <a:pPr algn="ctr"/>
                      <a:r>
                        <a:rPr lang="ru-RU">
                          <a:effectLst/>
                        </a:rPr>
                        <a:t>Растягивание ячейки по вертикали: &lt;td colspan="3"&gt;- ячейка растягивается на три колонки.</a:t>
                      </a:r>
                    </a:p>
                  </a:txBody>
                  <a:tcPr anchor="ctr"/>
                </a:tc>
              </a:tr>
              <a:tr h="285750">
                <a:tc>
                  <a:txBody>
                    <a:bodyPr/>
                    <a:lstStyle/>
                    <a:p>
                      <a:pPr algn="ctr"/>
                      <a:r>
                        <a:rPr lang="en-US">
                          <a:effectLst/>
                        </a:rPr>
                        <a:t>background</a:t>
                      </a:r>
                    </a:p>
                  </a:txBody>
                  <a:tcPr anchor="ctr"/>
                </a:tc>
                <a:tc>
                  <a:txBody>
                    <a:bodyPr/>
                    <a:lstStyle/>
                    <a:p>
                      <a:pPr algn="ctr"/>
                      <a:r>
                        <a:rPr lang="ru-RU">
                          <a:effectLst/>
                        </a:rPr>
                        <a:t>Задает фоновый рисунок ячейки: (</a:t>
                      </a:r>
                      <a:r>
                        <a:rPr lang="en-US">
                          <a:effectLst/>
                        </a:rPr>
                        <a:t>background="images/foto.gif")</a:t>
                      </a:r>
                    </a:p>
                  </a:txBody>
                  <a:tcPr anchor="ctr"/>
                </a:tc>
              </a:tr>
              <a:tr h="285750">
                <a:tc>
                  <a:txBody>
                    <a:bodyPr/>
                    <a:lstStyle/>
                    <a:p>
                      <a:pPr algn="ctr"/>
                      <a:r>
                        <a:rPr lang="en-US">
                          <a:effectLst/>
                        </a:rPr>
                        <a:t>nowrap</a:t>
                      </a:r>
                    </a:p>
                  </a:txBody>
                  <a:tcPr anchor="ctr"/>
                </a:tc>
                <a:tc>
                  <a:txBody>
                    <a:bodyPr/>
                    <a:lstStyle/>
                    <a:p>
                      <a:pPr algn="ctr"/>
                      <a:r>
                        <a:rPr lang="ru-RU" dirty="0">
                          <a:effectLst/>
                        </a:rPr>
                        <a:t>Устанавливает размещение текста в одну строку.</a:t>
                      </a:r>
                    </a:p>
                  </a:txBody>
                  <a:tcPr anchor="ctr"/>
                </a:tc>
              </a:tr>
            </a:tbl>
          </a:graphicData>
        </a:graphic>
      </p:graphicFrame>
      <p:sp>
        <p:nvSpPr>
          <p:cNvPr id="13" name="Rectangle 1"/>
          <p:cNvSpPr>
            <a:spLocks noChangeArrowheads="1"/>
          </p:cNvSpPr>
          <p:nvPr/>
        </p:nvSpPr>
        <p:spPr bwMode="auto">
          <a:xfrm>
            <a:off x="868363" y="188436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smtClean="0">
                <a:ln>
                  <a:noFill/>
                </a:ln>
                <a:solidFill>
                  <a:schemeClr val="tx1"/>
                </a:solidFill>
                <a:effectLst/>
                <a:latin typeface="Arial" charset="0"/>
                <a:cs typeface="Arial" charset="0"/>
              </a:rPr>
              <a:t/>
            </a:r>
            <a:br>
              <a:rPr kumimoji="0" lang="ru-RU" sz="1800" b="0" i="0" u="none" strike="noStrike" cap="none" normalizeH="0" baseline="0" smtClean="0">
                <a:ln>
                  <a:noFill/>
                </a:ln>
                <a:solidFill>
                  <a:schemeClr val="tx1"/>
                </a:solidFill>
                <a:effectLst/>
                <a:latin typeface="Arial" charset="0"/>
                <a:cs typeface="Arial" charset="0"/>
              </a:rPr>
            </a:br>
            <a:endParaRPr kumimoji="0" lang="ru-RU" sz="1800" b="0" i="0" u="none" strike="noStrike" cap="none" normalizeH="0" baseline="0" smtClean="0">
              <a:ln>
                <a:noFill/>
              </a:ln>
              <a:solidFill>
                <a:schemeClr val="tx1"/>
              </a:solidFill>
              <a:effectLst/>
              <a:latin typeface="Arial" charset="0"/>
              <a:cs typeface="Arial"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4781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4781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B9B4FC44-4E94-461F-8BAE-188C8FCD02BD}" type="slidenum">
              <a:rPr lang="ru-RU">
                <a:solidFill>
                  <a:srgbClr val="000066"/>
                </a:solidFill>
                <a:latin typeface="Times New Roman" pitchFamily="18" charset="0"/>
              </a:rPr>
              <a:pPr algn="ctr"/>
              <a:t>118</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Таблицы</a:t>
            </a:r>
          </a:p>
        </p:txBody>
      </p:sp>
      <p:sp>
        <p:nvSpPr>
          <p:cNvPr id="11" name="Заголовок 1"/>
          <p:cNvSpPr txBox="1">
            <a:spLocks/>
          </p:cNvSpPr>
          <p:nvPr/>
        </p:nvSpPr>
        <p:spPr>
          <a:xfrm>
            <a:off x="457200" y="61961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Объединение ячеек по вертикали</a:t>
            </a:r>
            <a:endParaRPr lang="ru-RU" dirty="0"/>
          </a:p>
        </p:txBody>
      </p:sp>
      <p:sp>
        <p:nvSpPr>
          <p:cNvPr id="12" name="Прямоугольник 11"/>
          <p:cNvSpPr/>
          <p:nvPr/>
        </p:nvSpPr>
        <p:spPr>
          <a:xfrm>
            <a:off x="402609" y="2175260"/>
            <a:ext cx="4572000" cy="2862322"/>
          </a:xfrm>
          <a:prstGeom prst="rect">
            <a:avLst/>
          </a:prstGeom>
        </p:spPr>
        <p:txBody>
          <a:bodyPr>
            <a:spAutoFit/>
          </a:bodyPr>
          <a:lstStyle/>
          <a:p>
            <a:r>
              <a:rPr lang="en-US" dirty="0">
                <a:latin typeface="+mj-lt"/>
              </a:rPr>
              <a:t>&lt;table width="200" border="1"&gt;</a:t>
            </a:r>
          </a:p>
          <a:p>
            <a:r>
              <a:rPr lang="en-US" dirty="0">
                <a:latin typeface="+mj-lt"/>
              </a:rPr>
              <a:t>  &lt;</a:t>
            </a:r>
            <a:r>
              <a:rPr lang="en-US" dirty="0" err="1">
                <a:latin typeface="+mj-lt"/>
              </a:rPr>
              <a:t>tr</a:t>
            </a:r>
            <a:r>
              <a:rPr lang="en-US" dirty="0">
                <a:latin typeface="+mj-lt"/>
              </a:rPr>
              <a:t>&gt;</a:t>
            </a:r>
          </a:p>
          <a:p>
            <a:r>
              <a:rPr lang="en-US" dirty="0">
                <a:latin typeface="+mj-lt"/>
              </a:rPr>
              <a:t>    &lt;td </a:t>
            </a:r>
            <a:r>
              <a:rPr lang="en-US" dirty="0" err="1">
                <a:solidFill>
                  <a:srgbClr val="FF0000"/>
                </a:solidFill>
                <a:latin typeface="+mj-lt"/>
              </a:rPr>
              <a:t>rowspan</a:t>
            </a:r>
            <a:r>
              <a:rPr lang="en-US" dirty="0">
                <a:latin typeface="+mj-lt"/>
              </a:rPr>
              <a:t>="2"&gt;1&lt;/td&gt;</a:t>
            </a:r>
          </a:p>
          <a:p>
            <a:r>
              <a:rPr lang="en-US" dirty="0">
                <a:latin typeface="+mj-lt"/>
              </a:rPr>
              <a:t>    &lt;td&gt;2&lt;/td&gt;</a:t>
            </a:r>
          </a:p>
          <a:p>
            <a:r>
              <a:rPr lang="en-US" dirty="0">
                <a:latin typeface="+mj-lt"/>
              </a:rPr>
              <a:t>  &lt;/</a:t>
            </a:r>
            <a:r>
              <a:rPr lang="en-US" dirty="0" err="1">
                <a:latin typeface="+mj-lt"/>
              </a:rPr>
              <a:t>tr</a:t>
            </a:r>
            <a:r>
              <a:rPr lang="en-US" dirty="0">
                <a:latin typeface="+mj-lt"/>
              </a:rPr>
              <a:t>&gt;</a:t>
            </a:r>
          </a:p>
          <a:p>
            <a:r>
              <a:rPr lang="en-US" dirty="0">
                <a:latin typeface="+mj-lt"/>
              </a:rPr>
              <a:t>  &lt;</a:t>
            </a:r>
            <a:r>
              <a:rPr lang="en-US" dirty="0" err="1">
                <a:latin typeface="+mj-lt"/>
              </a:rPr>
              <a:t>tr</a:t>
            </a:r>
            <a:r>
              <a:rPr lang="en-US" dirty="0">
                <a:latin typeface="+mj-lt"/>
              </a:rPr>
              <a:t>&gt;</a:t>
            </a:r>
          </a:p>
          <a:p>
            <a:r>
              <a:rPr lang="en-US" dirty="0">
                <a:latin typeface="+mj-lt"/>
              </a:rPr>
              <a:t>    &lt;td&gt;5&lt;/td&gt;</a:t>
            </a:r>
          </a:p>
          <a:p>
            <a:r>
              <a:rPr lang="en-US" dirty="0">
                <a:latin typeface="+mj-lt"/>
              </a:rPr>
              <a:t>  &lt;/</a:t>
            </a:r>
            <a:r>
              <a:rPr lang="en-US" dirty="0" err="1">
                <a:latin typeface="+mj-lt"/>
              </a:rPr>
              <a:t>tr</a:t>
            </a:r>
            <a:r>
              <a:rPr lang="en-US" dirty="0">
                <a:latin typeface="+mj-lt"/>
              </a:rPr>
              <a:t>&gt;</a:t>
            </a:r>
          </a:p>
          <a:p>
            <a:r>
              <a:rPr lang="en-US" dirty="0">
                <a:latin typeface="+mj-lt"/>
              </a:rPr>
              <a:t>&lt;/table&gt;</a:t>
            </a:r>
            <a:endParaRPr lang="ru-RU" dirty="0">
              <a:latin typeface="+mj-lt"/>
            </a:endParaRPr>
          </a:p>
        </p:txBody>
      </p:sp>
      <p:pic>
        <p:nvPicPr>
          <p:cNvPr id="13"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t="8022" r="83847" b="80690"/>
          <a:stretch/>
        </p:blipFill>
        <p:spPr bwMode="auto">
          <a:xfrm>
            <a:off x="4264925" y="2767083"/>
            <a:ext cx="4272990" cy="16786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14" name="Прямая со стрелкой 13"/>
          <p:cNvCxnSpPr/>
          <p:nvPr/>
        </p:nvCxnSpPr>
        <p:spPr bwMode="auto">
          <a:xfrm>
            <a:off x="5349923" y="3248167"/>
            <a:ext cx="0" cy="559558"/>
          </a:xfrm>
          <a:prstGeom prst="straightConnector1">
            <a:avLst/>
          </a:prstGeom>
          <a:solidFill>
            <a:schemeClr val="accent1"/>
          </a:solidFill>
          <a:ln w="31750" cap="flat" cmpd="sng" algn="ctr">
            <a:solidFill>
              <a:srgbClr val="FF0000"/>
            </a:solidFill>
            <a:prstDash val="sysDot"/>
            <a:round/>
            <a:headEnd type="none" w="med" len="med"/>
            <a:tailEnd type="arrow"/>
          </a:ln>
          <a:effectLst/>
        </p:spPr>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4985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4986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663E562D-C9F3-4A5D-A9E4-9BAAC36983FE}" type="slidenum">
              <a:rPr lang="ru-RU">
                <a:solidFill>
                  <a:srgbClr val="000066"/>
                </a:solidFill>
                <a:latin typeface="Times New Roman" pitchFamily="18" charset="0"/>
              </a:rPr>
              <a:pPr algn="ctr"/>
              <a:t>119</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Таблицы</a:t>
            </a:r>
          </a:p>
        </p:txBody>
      </p:sp>
      <p:sp>
        <p:nvSpPr>
          <p:cNvPr id="11" name="Заголовок 1"/>
          <p:cNvSpPr txBox="1">
            <a:spLocks/>
          </p:cNvSpPr>
          <p:nvPr/>
        </p:nvSpPr>
        <p:spPr>
          <a:xfrm>
            <a:off x="452567" y="57864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Объединение ячеек по горизонтали</a:t>
            </a:r>
            <a:endParaRPr lang="ru-RU" dirty="0"/>
          </a:p>
        </p:txBody>
      </p:sp>
      <p:sp>
        <p:nvSpPr>
          <p:cNvPr id="12" name="Прямоугольник 11"/>
          <p:cNvSpPr/>
          <p:nvPr/>
        </p:nvSpPr>
        <p:spPr>
          <a:xfrm>
            <a:off x="452567" y="2370369"/>
            <a:ext cx="4572000" cy="2862322"/>
          </a:xfrm>
          <a:prstGeom prst="rect">
            <a:avLst/>
          </a:prstGeom>
        </p:spPr>
        <p:txBody>
          <a:bodyPr>
            <a:spAutoFit/>
          </a:bodyPr>
          <a:lstStyle/>
          <a:p>
            <a:r>
              <a:rPr lang="en-US" dirty="0">
                <a:latin typeface="+mj-lt"/>
              </a:rPr>
              <a:t>table width="200" border="1"&gt;</a:t>
            </a:r>
          </a:p>
          <a:p>
            <a:r>
              <a:rPr lang="en-US" dirty="0">
                <a:latin typeface="+mj-lt"/>
              </a:rPr>
              <a:t>  &lt;</a:t>
            </a:r>
            <a:r>
              <a:rPr lang="en-US" dirty="0" err="1">
                <a:latin typeface="+mj-lt"/>
              </a:rPr>
              <a:t>tr</a:t>
            </a:r>
            <a:r>
              <a:rPr lang="en-US" dirty="0">
                <a:latin typeface="+mj-lt"/>
              </a:rPr>
              <a:t>&gt;</a:t>
            </a:r>
          </a:p>
          <a:p>
            <a:r>
              <a:rPr lang="en-US" dirty="0">
                <a:latin typeface="+mj-lt"/>
              </a:rPr>
              <a:t>    &lt;td </a:t>
            </a:r>
            <a:r>
              <a:rPr lang="en-US" dirty="0" err="1">
                <a:solidFill>
                  <a:srgbClr val="FF0000"/>
                </a:solidFill>
                <a:latin typeface="+mj-lt"/>
              </a:rPr>
              <a:t>colspan</a:t>
            </a:r>
            <a:r>
              <a:rPr lang="en-US" dirty="0">
                <a:latin typeface="+mj-lt"/>
              </a:rPr>
              <a:t>="2"&gt;1&lt;/td&gt;</a:t>
            </a:r>
          </a:p>
          <a:p>
            <a:r>
              <a:rPr lang="en-US" dirty="0">
                <a:latin typeface="+mj-lt"/>
              </a:rPr>
              <a:t>  &lt;/</a:t>
            </a:r>
            <a:r>
              <a:rPr lang="en-US" dirty="0" err="1">
                <a:latin typeface="+mj-lt"/>
              </a:rPr>
              <a:t>tr</a:t>
            </a:r>
            <a:r>
              <a:rPr lang="en-US" dirty="0">
                <a:latin typeface="+mj-lt"/>
              </a:rPr>
              <a:t>&gt;</a:t>
            </a:r>
          </a:p>
          <a:p>
            <a:r>
              <a:rPr lang="en-US" dirty="0">
                <a:latin typeface="+mj-lt"/>
              </a:rPr>
              <a:t>  &lt;</a:t>
            </a:r>
            <a:r>
              <a:rPr lang="en-US" dirty="0" err="1">
                <a:latin typeface="+mj-lt"/>
              </a:rPr>
              <a:t>tr</a:t>
            </a:r>
            <a:r>
              <a:rPr lang="en-US" dirty="0">
                <a:latin typeface="+mj-lt"/>
              </a:rPr>
              <a:t>&gt;</a:t>
            </a:r>
          </a:p>
          <a:p>
            <a:r>
              <a:rPr lang="en-US" dirty="0">
                <a:latin typeface="+mj-lt"/>
              </a:rPr>
              <a:t>    &lt;td&gt;4&lt;/td&gt;</a:t>
            </a:r>
          </a:p>
          <a:p>
            <a:r>
              <a:rPr lang="en-US" dirty="0">
                <a:latin typeface="+mj-lt"/>
              </a:rPr>
              <a:t>    &lt;td&gt;5&lt;/td&gt;</a:t>
            </a:r>
          </a:p>
          <a:p>
            <a:r>
              <a:rPr lang="en-US" dirty="0">
                <a:latin typeface="+mj-lt"/>
              </a:rPr>
              <a:t>  &lt;/</a:t>
            </a:r>
            <a:r>
              <a:rPr lang="en-US" dirty="0" err="1">
                <a:latin typeface="+mj-lt"/>
              </a:rPr>
              <a:t>tr</a:t>
            </a:r>
            <a:r>
              <a:rPr lang="en-US" dirty="0">
                <a:latin typeface="+mj-lt"/>
              </a:rPr>
              <a:t>&gt;</a:t>
            </a:r>
          </a:p>
          <a:p>
            <a:r>
              <a:rPr lang="en-US" dirty="0">
                <a:latin typeface="+mj-lt"/>
              </a:rPr>
              <a:t>&lt;/table&gt;</a:t>
            </a:r>
            <a:endParaRPr lang="ru-RU" dirty="0">
              <a:latin typeface="+mj-lt"/>
            </a:endParaRPr>
          </a:p>
        </p:txBody>
      </p:sp>
      <p:pic>
        <p:nvPicPr>
          <p:cNvPr id="13"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t="8210" r="83915" b="82461"/>
          <a:stretch/>
        </p:blipFill>
        <p:spPr bwMode="auto">
          <a:xfrm>
            <a:off x="4572000" y="2891504"/>
            <a:ext cx="4144013" cy="13511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14" name="Прямая со стрелкой 13"/>
          <p:cNvCxnSpPr/>
          <p:nvPr/>
        </p:nvCxnSpPr>
        <p:spPr bwMode="auto">
          <a:xfrm>
            <a:off x="5268036" y="3207224"/>
            <a:ext cx="2511188" cy="0"/>
          </a:xfrm>
          <a:prstGeom prst="straightConnector1">
            <a:avLst/>
          </a:prstGeom>
          <a:solidFill>
            <a:schemeClr val="accent1"/>
          </a:solidFill>
          <a:ln w="31750" cap="flat" cmpd="sng" algn="ctr">
            <a:solidFill>
              <a:srgbClr val="FF0000"/>
            </a:solidFill>
            <a:prstDash val="sysDot"/>
            <a:round/>
            <a:headEnd type="none" w="med" len="med"/>
            <a:tailEnd type="arrow"/>
          </a:ln>
          <a:effectLst/>
        </p:spPr>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4096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745538" y="6483350"/>
            <a:ext cx="398462" cy="374650"/>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B3281E95-6FAB-47CC-B25D-61F3DEE7B77C}" type="slidenum">
              <a:rPr lang="ru-RU">
                <a:solidFill>
                  <a:srgbClr val="000066"/>
                </a:solidFill>
                <a:latin typeface="Times New Roman" pitchFamily="18" charset="0"/>
              </a:rPr>
              <a:pPr algn="ctr"/>
              <a:t>12</a:t>
            </a:fld>
            <a:endParaRPr lang="ru-RU">
              <a:solidFill>
                <a:srgbClr val="000066"/>
              </a:solidFill>
              <a:latin typeface="Times New Roman" pitchFamily="18"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Введение и основные понятия</a:t>
            </a:r>
          </a:p>
        </p:txBody>
      </p:sp>
      <p:pic>
        <p:nvPicPr>
          <p:cNvPr id="20" name="Picture 2" descr="Что такое теги и атрибуты, валидатор w3c. Правила написария тегов"/>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23708" y="1550740"/>
            <a:ext cx="7936033" cy="3793156"/>
          </a:xfrm>
          <a:prstGeom prst="rect">
            <a:avLst/>
          </a:prstGeom>
          <a:noFill/>
          <a:extLst>
            <a:ext uri="{909E8E84-426E-40DD-AFC4-6F175D3DCCD1}">
              <a14:hiddenFill xmlns:a14="http://schemas.microsoft.com/office/drawing/2010/main" xmlns="">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5190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51909"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B193AAD8-461C-4095-BFCF-CE435B24610A}" type="slidenum">
              <a:rPr lang="ru-RU">
                <a:solidFill>
                  <a:srgbClr val="000066"/>
                </a:solidFill>
                <a:latin typeface="Times New Roman" pitchFamily="18" charset="0"/>
              </a:rPr>
              <a:pPr algn="ctr"/>
              <a:t>120</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Таблицы</a:t>
            </a:r>
          </a:p>
        </p:txBody>
      </p:sp>
      <p:sp>
        <p:nvSpPr>
          <p:cNvPr id="11" name="Заголовок 1"/>
          <p:cNvSpPr txBox="1">
            <a:spLocks/>
          </p:cNvSpPr>
          <p:nvPr/>
        </p:nvSpPr>
        <p:spPr>
          <a:xfrm>
            <a:off x="594377" y="658080"/>
            <a:ext cx="8229600" cy="668215"/>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Выравнивание содержимого таблицы</a:t>
            </a:r>
            <a:endParaRPr lang="ru-RU" sz="3200" dirty="0"/>
          </a:p>
        </p:txBody>
      </p:sp>
      <p:sp>
        <p:nvSpPr>
          <p:cNvPr id="12" name="Rectangle 3"/>
          <p:cNvSpPr txBox="1">
            <a:spLocks noChangeArrowheads="1"/>
          </p:cNvSpPr>
          <p:nvPr/>
        </p:nvSpPr>
        <p:spPr>
          <a:xfrm>
            <a:off x="922338" y="1326296"/>
            <a:ext cx="7416800" cy="1604474"/>
          </a:xfrm>
          <a:prstGeom prst="rect">
            <a:avLst/>
          </a:prstGeom>
        </p:spPr>
        <p:txBody>
          <a:bodyPr/>
          <a:lstStyle>
            <a:lvl1pPr marL="180975" indent="-180975" algn="l" rtl="0" eaLnBrk="1" fontAlgn="base" hangingPunct="1">
              <a:spcBef>
                <a:spcPct val="0"/>
              </a:spcBef>
              <a:spcAft>
                <a:spcPct val="40000"/>
              </a:spcAft>
              <a:buClr>
                <a:srgbClr val="004587"/>
              </a:buClr>
              <a:buFont typeface="Wingdings" pitchFamily="2" charset="2"/>
              <a:buChar char="§"/>
              <a:defRPr sz="2000">
                <a:solidFill>
                  <a:schemeClr val="tx1"/>
                </a:solidFill>
                <a:latin typeface="+mn-lt"/>
                <a:ea typeface="+mn-ea"/>
                <a:cs typeface="+mn-cs"/>
              </a:defRPr>
            </a:lvl1pPr>
            <a:lvl2pPr marL="444500" indent="-261938" algn="l" rtl="0" eaLnBrk="1" fontAlgn="base" hangingPunct="1">
              <a:spcBef>
                <a:spcPct val="0"/>
              </a:spcBef>
              <a:spcAft>
                <a:spcPct val="40000"/>
              </a:spcAft>
              <a:buClr>
                <a:srgbClr val="004587"/>
              </a:buClr>
              <a:buChar char="–"/>
              <a:defRPr sz="1800">
                <a:solidFill>
                  <a:schemeClr val="tx1"/>
                </a:solidFill>
                <a:latin typeface="+mn-lt"/>
                <a:cs typeface="+mn-cs"/>
              </a:defRPr>
            </a:lvl2pPr>
            <a:lvl3pPr marL="720725" indent="-274638" algn="l" rtl="0" eaLnBrk="1" fontAlgn="base" hangingPunct="1">
              <a:spcBef>
                <a:spcPct val="0"/>
              </a:spcBef>
              <a:spcAft>
                <a:spcPct val="40000"/>
              </a:spcAft>
              <a:buClr>
                <a:srgbClr val="004587"/>
              </a:buClr>
              <a:buChar char="•"/>
              <a:defRPr sz="1600">
                <a:solidFill>
                  <a:schemeClr val="tx1"/>
                </a:solidFill>
                <a:latin typeface="+mn-lt"/>
                <a:cs typeface="+mn-cs"/>
              </a:defRPr>
            </a:lvl3pPr>
            <a:lvl4pPr marL="987425" indent="-265113" algn="l" rtl="0" eaLnBrk="1" fontAlgn="base" hangingPunct="1">
              <a:spcBef>
                <a:spcPct val="0"/>
              </a:spcBef>
              <a:spcAft>
                <a:spcPct val="40000"/>
              </a:spcAft>
              <a:buChar char="–"/>
              <a:defRPr sz="2000">
                <a:solidFill>
                  <a:schemeClr val="tx1"/>
                </a:solidFill>
                <a:latin typeface="+mn-lt"/>
                <a:cs typeface="+mn-cs"/>
              </a:defRPr>
            </a:lvl4pPr>
            <a:lvl5pPr marL="1254125" indent="-265113" algn="l" rtl="0" eaLnBrk="1" fontAlgn="base" hangingPunct="1">
              <a:spcBef>
                <a:spcPct val="0"/>
              </a:spcBef>
              <a:spcAft>
                <a:spcPct val="40000"/>
              </a:spcAft>
              <a:buChar char="»"/>
              <a:defRPr sz="2000">
                <a:solidFill>
                  <a:schemeClr val="tx1"/>
                </a:solidFill>
                <a:latin typeface="+mn-lt"/>
                <a:cs typeface="+mn-cs"/>
              </a:defRPr>
            </a:lvl5pPr>
            <a:lvl6pPr marL="1711325" indent="-265113" algn="l" rtl="0" eaLnBrk="1" fontAlgn="base" hangingPunct="1">
              <a:spcBef>
                <a:spcPct val="0"/>
              </a:spcBef>
              <a:spcAft>
                <a:spcPct val="40000"/>
              </a:spcAft>
              <a:buChar char="»"/>
              <a:defRPr>
                <a:solidFill>
                  <a:schemeClr val="tx1"/>
                </a:solidFill>
                <a:latin typeface="+mn-lt"/>
                <a:cs typeface="+mn-cs"/>
              </a:defRPr>
            </a:lvl6pPr>
            <a:lvl7pPr marL="2168525" indent="-265113" algn="l" rtl="0" eaLnBrk="1" fontAlgn="base" hangingPunct="1">
              <a:spcBef>
                <a:spcPct val="0"/>
              </a:spcBef>
              <a:spcAft>
                <a:spcPct val="40000"/>
              </a:spcAft>
              <a:buChar char="»"/>
              <a:defRPr>
                <a:solidFill>
                  <a:schemeClr val="tx1"/>
                </a:solidFill>
                <a:latin typeface="+mn-lt"/>
                <a:cs typeface="+mn-cs"/>
              </a:defRPr>
            </a:lvl7pPr>
            <a:lvl8pPr marL="2625725" indent="-265113" algn="l" rtl="0" eaLnBrk="1" fontAlgn="base" hangingPunct="1">
              <a:spcBef>
                <a:spcPct val="0"/>
              </a:spcBef>
              <a:spcAft>
                <a:spcPct val="40000"/>
              </a:spcAft>
              <a:buChar char="»"/>
              <a:defRPr>
                <a:solidFill>
                  <a:schemeClr val="tx1"/>
                </a:solidFill>
                <a:latin typeface="+mn-lt"/>
                <a:cs typeface="+mn-cs"/>
              </a:defRPr>
            </a:lvl8pPr>
            <a:lvl9pPr marL="3082925" indent="-265113" algn="l" rtl="0" eaLnBrk="1" fontAlgn="base" hangingPunct="1">
              <a:spcBef>
                <a:spcPct val="0"/>
              </a:spcBef>
              <a:spcAft>
                <a:spcPct val="40000"/>
              </a:spcAft>
              <a:buChar char="»"/>
              <a:defRPr>
                <a:solidFill>
                  <a:schemeClr val="tx1"/>
                </a:solidFill>
                <a:latin typeface="+mn-lt"/>
                <a:cs typeface="+mn-cs"/>
              </a:defRPr>
            </a:lvl9pPr>
          </a:lstStyle>
          <a:p>
            <a:pPr>
              <a:lnSpc>
                <a:spcPct val="90000"/>
              </a:lnSpc>
            </a:pPr>
            <a:r>
              <a:rPr lang="ru-RU" sz="1600" dirty="0" smtClean="0"/>
              <a:t>Для выравнивания данных в таблице предназначены атрибуты ALIGN, VALIGN.</a:t>
            </a:r>
          </a:p>
          <a:p>
            <a:pPr>
              <a:lnSpc>
                <a:spcPct val="90000"/>
              </a:lnSpc>
            </a:pPr>
            <a:r>
              <a:rPr lang="ru-RU" sz="1600" dirty="0" smtClean="0"/>
              <a:t>Атрибут ALIGN предназначен для выравнивания по горизонтали. По умолчанию содержимое заголовков выравнивается по центру, а ячеек - влево.</a:t>
            </a:r>
          </a:p>
          <a:p>
            <a:pPr>
              <a:lnSpc>
                <a:spcPct val="90000"/>
              </a:lnSpc>
            </a:pPr>
            <a:r>
              <a:rPr lang="ru-RU" sz="1600" dirty="0" smtClean="0"/>
              <a:t>Атрибут VALIGN выравнивает данные по вертикали. </a:t>
            </a:r>
          </a:p>
        </p:txBody>
      </p:sp>
      <p:sp>
        <p:nvSpPr>
          <p:cNvPr id="13" name="Rectangle 4"/>
          <p:cNvSpPr>
            <a:spLocks noChangeArrowheads="1"/>
          </p:cNvSpPr>
          <p:nvPr/>
        </p:nvSpPr>
        <p:spPr bwMode="auto">
          <a:xfrm>
            <a:off x="922338" y="3079898"/>
            <a:ext cx="3993214" cy="2462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r>
              <a:rPr lang="en-US" sz="1400" b="1" dirty="0">
                <a:latin typeface="+mj-lt"/>
              </a:rPr>
              <a:t>HTML-</a:t>
            </a:r>
            <a:r>
              <a:rPr lang="ru-RU" sz="1400" b="1" dirty="0">
                <a:latin typeface="+mj-lt"/>
              </a:rPr>
              <a:t>код</a:t>
            </a:r>
            <a:r>
              <a:rPr lang="en-US" sz="1400" b="1" dirty="0">
                <a:latin typeface="+mj-lt"/>
              </a:rPr>
              <a:t>:</a:t>
            </a:r>
            <a:endParaRPr lang="ru-RU" sz="1400" dirty="0">
              <a:latin typeface="+mj-lt"/>
            </a:endParaRPr>
          </a:p>
          <a:p>
            <a:r>
              <a:rPr lang="en-US" sz="1400" dirty="0">
                <a:latin typeface="+mj-lt"/>
              </a:rPr>
              <a:t>&lt;table border="1" </a:t>
            </a:r>
            <a:r>
              <a:rPr lang="en-US" sz="1400" dirty="0" err="1">
                <a:latin typeface="+mj-lt"/>
              </a:rPr>
              <a:t>cellpadding</a:t>
            </a:r>
            <a:r>
              <a:rPr lang="en-US" sz="1400" dirty="0">
                <a:latin typeface="+mj-lt"/>
              </a:rPr>
              <a:t>="5"&gt;</a:t>
            </a:r>
            <a:endParaRPr lang="ru-RU" sz="1400" dirty="0">
              <a:latin typeface="+mj-lt"/>
            </a:endParaRPr>
          </a:p>
          <a:p>
            <a:r>
              <a:rPr lang="en-US" sz="1400" dirty="0">
                <a:latin typeface="+mj-lt"/>
              </a:rPr>
              <a:t> &lt;</a:t>
            </a:r>
            <a:r>
              <a:rPr lang="en-US" sz="1400" dirty="0" err="1">
                <a:latin typeface="+mj-lt"/>
              </a:rPr>
              <a:t>tr</a:t>
            </a:r>
            <a:r>
              <a:rPr lang="en-US" sz="1400" dirty="0">
                <a:latin typeface="+mj-lt"/>
              </a:rPr>
              <a:t>&gt;</a:t>
            </a:r>
            <a:endParaRPr lang="ru-RU" sz="1400" dirty="0">
              <a:latin typeface="+mj-lt"/>
            </a:endParaRPr>
          </a:p>
          <a:p>
            <a:r>
              <a:rPr lang="en-US" sz="1400" dirty="0">
                <a:latin typeface="+mj-lt"/>
              </a:rPr>
              <a:t>  &lt;td align="right"&gt;1111&lt;</a:t>
            </a:r>
            <a:r>
              <a:rPr lang="en-US" sz="1400" dirty="0" err="1">
                <a:latin typeface="+mj-lt"/>
              </a:rPr>
              <a:t>br</a:t>
            </a:r>
            <a:r>
              <a:rPr lang="en-US" sz="1400" dirty="0">
                <a:latin typeface="+mj-lt"/>
              </a:rPr>
              <a:t>&gt;2222&lt;/td&gt;</a:t>
            </a:r>
            <a:endParaRPr lang="ru-RU" sz="1400" dirty="0">
              <a:latin typeface="+mj-lt"/>
            </a:endParaRPr>
          </a:p>
          <a:p>
            <a:r>
              <a:rPr lang="en-US" sz="1400" dirty="0">
                <a:latin typeface="+mj-lt"/>
              </a:rPr>
              <a:t>  &lt;td </a:t>
            </a:r>
            <a:r>
              <a:rPr lang="en-US" sz="1400" dirty="0" err="1">
                <a:latin typeface="+mj-lt"/>
              </a:rPr>
              <a:t>valign</a:t>
            </a:r>
            <a:r>
              <a:rPr lang="en-US" sz="1400" dirty="0">
                <a:latin typeface="+mj-lt"/>
              </a:rPr>
              <a:t>="top" align="center"&gt;22222&lt;/td&gt;</a:t>
            </a:r>
            <a:endParaRPr lang="ru-RU" sz="1400" dirty="0">
              <a:latin typeface="+mj-lt"/>
            </a:endParaRPr>
          </a:p>
          <a:p>
            <a:r>
              <a:rPr lang="en-US" sz="1400" dirty="0">
                <a:latin typeface="+mj-lt"/>
              </a:rPr>
              <a:t> &lt;/</a:t>
            </a:r>
            <a:r>
              <a:rPr lang="en-US" sz="1400" dirty="0" err="1">
                <a:latin typeface="+mj-lt"/>
              </a:rPr>
              <a:t>tr</a:t>
            </a:r>
            <a:r>
              <a:rPr lang="en-US" sz="1400" dirty="0">
                <a:latin typeface="+mj-lt"/>
              </a:rPr>
              <a:t>&gt;</a:t>
            </a:r>
            <a:endParaRPr lang="ru-RU" sz="1400" dirty="0">
              <a:latin typeface="+mj-lt"/>
            </a:endParaRPr>
          </a:p>
          <a:p>
            <a:r>
              <a:rPr lang="en-US" sz="1400" dirty="0">
                <a:latin typeface="+mj-lt"/>
              </a:rPr>
              <a:t> &lt;</a:t>
            </a:r>
            <a:r>
              <a:rPr lang="en-US" sz="1400" dirty="0" err="1">
                <a:latin typeface="+mj-lt"/>
              </a:rPr>
              <a:t>tr</a:t>
            </a:r>
            <a:r>
              <a:rPr lang="en-US" sz="1400" dirty="0">
                <a:latin typeface="+mj-lt"/>
              </a:rPr>
              <a:t>&gt;</a:t>
            </a:r>
            <a:endParaRPr lang="ru-RU" sz="1400" dirty="0">
              <a:latin typeface="+mj-lt"/>
            </a:endParaRPr>
          </a:p>
          <a:p>
            <a:r>
              <a:rPr lang="en-US" sz="1400" dirty="0">
                <a:latin typeface="+mj-lt"/>
              </a:rPr>
              <a:t>  &lt;td&gt;</a:t>
            </a:r>
            <a:r>
              <a:rPr lang="ru-RU" sz="1400" dirty="0">
                <a:latin typeface="+mj-lt"/>
              </a:rPr>
              <a:t>Нижняя</a:t>
            </a:r>
            <a:r>
              <a:rPr lang="en-US" sz="1400" dirty="0">
                <a:latin typeface="+mj-lt"/>
              </a:rPr>
              <a:t> </a:t>
            </a:r>
            <a:r>
              <a:rPr lang="ru-RU" sz="1400" dirty="0">
                <a:latin typeface="+mj-lt"/>
              </a:rPr>
              <a:t>ячейка</a:t>
            </a:r>
            <a:r>
              <a:rPr lang="en-US" sz="1400" dirty="0">
                <a:latin typeface="+mj-lt"/>
              </a:rPr>
              <a:t>&lt;/td&gt;</a:t>
            </a:r>
            <a:endParaRPr lang="ru-RU" sz="1400" dirty="0">
              <a:latin typeface="+mj-lt"/>
            </a:endParaRPr>
          </a:p>
          <a:p>
            <a:r>
              <a:rPr lang="en-US" sz="1400" dirty="0">
                <a:latin typeface="+mj-lt"/>
              </a:rPr>
              <a:t>  &lt;td&gt;</a:t>
            </a:r>
            <a:r>
              <a:rPr lang="ru-RU" sz="1400" dirty="0">
                <a:latin typeface="+mj-lt"/>
              </a:rPr>
              <a:t>Нижняя</a:t>
            </a:r>
            <a:r>
              <a:rPr lang="en-US" sz="1400" dirty="0">
                <a:latin typeface="+mj-lt"/>
              </a:rPr>
              <a:t> </a:t>
            </a:r>
            <a:r>
              <a:rPr lang="ru-RU" sz="1400" dirty="0">
                <a:latin typeface="+mj-lt"/>
              </a:rPr>
              <a:t>ячейка</a:t>
            </a:r>
            <a:r>
              <a:rPr lang="en-US" sz="1400" dirty="0">
                <a:latin typeface="+mj-lt"/>
              </a:rPr>
              <a:t>&lt;/td&gt;</a:t>
            </a:r>
            <a:endParaRPr lang="ru-RU" sz="1400" dirty="0">
              <a:latin typeface="+mj-lt"/>
            </a:endParaRPr>
          </a:p>
          <a:p>
            <a:r>
              <a:rPr lang="en-US" sz="1400" dirty="0">
                <a:latin typeface="+mj-lt"/>
              </a:rPr>
              <a:t> &lt;/</a:t>
            </a:r>
            <a:r>
              <a:rPr lang="en-US" sz="1400" dirty="0" err="1">
                <a:latin typeface="+mj-lt"/>
              </a:rPr>
              <a:t>tr</a:t>
            </a:r>
            <a:r>
              <a:rPr lang="en-US" sz="1400" dirty="0">
                <a:latin typeface="+mj-lt"/>
              </a:rPr>
              <a:t>&gt;</a:t>
            </a:r>
            <a:endParaRPr lang="ru-RU" sz="1400" dirty="0">
              <a:latin typeface="+mj-lt"/>
            </a:endParaRPr>
          </a:p>
          <a:p>
            <a:r>
              <a:rPr lang="ru-RU" sz="1400" dirty="0">
                <a:latin typeface="+mj-lt"/>
              </a:rPr>
              <a:t>&lt;/</a:t>
            </a:r>
            <a:r>
              <a:rPr lang="ru-RU" sz="1400" dirty="0" err="1">
                <a:latin typeface="+mj-lt"/>
              </a:rPr>
              <a:t>table</a:t>
            </a:r>
            <a:r>
              <a:rPr lang="ru-RU" sz="1400" dirty="0">
                <a:latin typeface="+mj-lt"/>
              </a:rPr>
              <a:t>&gt; </a:t>
            </a:r>
          </a:p>
        </p:txBody>
      </p:sp>
      <p:sp>
        <p:nvSpPr>
          <p:cNvPr id="14" name="Rectangle 5"/>
          <p:cNvSpPr>
            <a:spLocks noChangeArrowheads="1"/>
          </p:cNvSpPr>
          <p:nvPr/>
        </p:nvSpPr>
        <p:spPr bwMode="auto">
          <a:xfrm>
            <a:off x="6445671" y="3079898"/>
            <a:ext cx="189346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ru-RU" sz="1800" b="1" dirty="0">
                <a:latin typeface="+mj-lt"/>
              </a:rPr>
              <a:t>Вид на экране</a:t>
            </a:r>
            <a:r>
              <a:rPr lang="en-US" sz="1800" b="1" dirty="0">
                <a:latin typeface="+mj-lt"/>
              </a:rPr>
              <a:t>:</a:t>
            </a:r>
            <a:endParaRPr lang="ru-RU" sz="1800" b="1" dirty="0">
              <a:latin typeface="+mj-lt"/>
            </a:endParaRPr>
          </a:p>
        </p:txBody>
      </p:sp>
      <p:pic>
        <p:nvPicPr>
          <p:cNvPr id="15" name="Picture 6" descr="564"/>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178015" y="3586635"/>
            <a:ext cx="3851275" cy="1204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5395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5395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AAA85FBD-50F6-45E9-B6D5-7BD594A4CCA5}" type="slidenum">
              <a:rPr lang="ru-RU">
                <a:solidFill>
                  <a:srgbClr val="000066"/>
                </a:solidFill>
                <a:latin typeface="Times New Roman" pitchFamily="18" charset="0"/>
              </a:rPr>
              <a:pPr algn="ctr"/>
              <a:t>121</a:t>
            </a:fld>
            <a:endParaRPr lang="ru-RU">
              <a:solidFill>
                <a:srgbClr val="000066"/>
              </a:solidFill>
              <a:latin typeface="Times New Roman" pitchFamily="18" charset="0"/>
            </a:endParaRPr>
          </a:p>
        </p:txBody>
      </p:sp>
      <p:sp>
        <p:nvSpPr>
          <p:cNvPr id="27"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Таблицы</a:t>
            </a:r>
          </a:p>
        </p:txBody>
      </p:sp>
      <p:sp>
        <p:nvSpPr>
          <p:cNvPr id="28" name="Заголовок 1"/>
          <p:cNvSpPr txBox="1">
            <a:spLocks/>
          </p:cNvSpPr>
          <p:nvPr/>
        </p:nvSpPr>
        <p:spPr>
          <a:xfrm>
            <a:off x="523081" y="661072"/>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Ширина (атрибут </a:t>
            </a:r>
            <a:r>
              <a:rPr lang="en-US" dirty="0" smtClean="0"/>
              <a:t>width)</a:t>
            </a:r>
            <a:endParaRPr lang="ru-RU" dirty="0"/>
          </a:p>
        </p:txBody>
      </p:sp>
      <p:sp>
        <p:nvSpPr>
          <p:cNvPr id="29" name="Rectangle 3"/>
          <p:cNvSpPr txBox="1">
            <a:spLocks noChangeArrowheads="1"/>
          </p:cNvSpPr>
          <p:nvPr/>
        </p:nvSpPr>
        <p:spPr>
          <a:xfrm>
            <a:off x="1030027" y="1519056"/>
            <a:ext cx="7702182" cy="977960"/>
          </a:xfrm>
          <a:prstGeom prst="rect">
            <a:avLst/>
          </a:prstGeom>
        </p:spPr>
        <p:txBody>
          <a:bodyPr/>
          <a:lstStyle>
            <a:lvl1pPr marL="180975" indent="-180975" algn="l" rtl="0" eaLnBrk="1" fontAlgn="base" hangingPunct="1">
              <a:spcBef>
                <a:spcPct val="0"/>
              </a:spcBef>
              <a:spcAft>
                <a:spcPct val="40000"/>
              </a:spcAft>
              <a:buClr>
                <a:srgbClr val="004587"/>
              </a:buClr>
              <a:buFont typeface="Wingdings" pitchFamily="2" charset="2"/>
              <a:buChar char="§"/>
              <a:defRPr sz="2000">
                <a:solidFill>
                  <a:schemeClr val="tx1"/>
                </a:solidFill>
                <a:latin typeface="+mn-lt"/>
                <a:ea typeface="+mn-ea"/>
                <a:cs typeface="+mn-cs"/>
              </a:defRPr>
            </a:lvl1pPr>
            <a:lvl2pPr marL="444500" indent="-261938" algn="l" rtl="0" eaLnBrk="1" fontAlgn="base" hangingPunct="1">
              <a:spcBef>
                <a:spcPct val="0"/>
              </a:spcBef>
              <a:spcAft>
                <a:spcPct val="40000"/>
              </a:spcAft>
              <a:buClr>
                <a:srgbClr val="004587"/>
              </a:buClr>
              <a:buChar char="–"/>
              <a:defRPr sz="1800">
                <a:solidFill>
                  <a:schemeClr val="tx1"/>
                </a:solidFill>
                <a:latin typeface="+mn-lt"/>
                <a:cs typeface="+mn-cs"/>
              </a:defRPr>
            </a:lvl2pPr>
            <a:lvl3pPr marL="720725" indent="-274638" algn="l" rtl="0" eaLnBrk="1" fontAlgn="base" hangingPunct="1">
              <a:spcBef>
                <a:spcPct val="0"/>
              </a:spcBef>
              <a:spcAft>
                <a:spcPct val="40000"/>
              </a:spcAft>
              <a:buClr>
                <a:srgbClr val="004587"/>
              </a:buClr>
              <a:buChar char="•"/>
              <a:defRPr sz="1600">
                <a:solidFill>
                  <a:schemeClr val="tx1"/>
                </a:solidFill>
                <a:latin typeface="+mn-lt"/>
                <a:cs typeface="+mn-cs"/>
              </a:defRPr>
            </a:lvl3pPr>
            <a:lvl4pPr marL="987425" indent="-265113" algn="l" rtl="0" eaLnBrk="1" fontAlgn="base" hangingPunct="1">
              <a:spcBef>
                <a:spcPct val="0"/>
              </a:spcBef>
              <a:spcAft>
                <a:spcPct val="40000"/>
              </a:spcAft>
              <a:buChar char="–"/>
              <a:defRPr sz="2000">
                <a:solidFill>
                  <a:schemeClr val="tx1"/>
                </a:solidFill>
                <a:latin typeface="+mn-lt"/>
                <a:cs typeface="+mn-cs"/>
              </a:defRPr>
            </a:lvl4pPr>
            <a:lvl5pPr marL="1254125" indent="-265113" algn="l" rtl="0" eaLnBrk="1" fontAlgn="base" hangingPunct="1">
              <a:spcBef>
                <a:spcPct val="0"/>
              </a:spcBef>
              <a:spcAft>
                <a:spcPct val="40000"/>
              </a:spcAft>
              <a:buChar char="»"/>
              <a:defRPr sz="2000">
                <a:solidFill>
                  <a:schemeClr val="tx1"/>
                </a:solidFill>
                <a:latin typeface="+mn-lt"/>
                <a:cs typeface="+mn-cs"/>
              </a:defRPr>
            </a:lvl5pPr>
            <a:lvl6pPr marL="1711325" indent="-265113" algn="l" rtl="0" eaLnBrk="1" fontAlgn="base" hangingPunct="1">
              <a:spcBef>
                <a:spcPct val="0"/>
              </a:spcBef>
              <a:spcAft>
                <a:spcPct val="40000"/>
              </a:spcAft>
              <a:buChar char="»"/>
              <a:defRPr>
                <a:solidFill>
                  <a:schemeClr val="tx1"/>
                </a:solidFill>
                <a:latin typeface="+mn-lt"/>
                <a:cs typeface="+mn-cs"/>
              </a:defRPr>
            </a:lvl6pPr>
            <a:lvl7pPr marL="2168525" indent="-265113" algn="l" rtl="0" eaLnBrk="1" fontAlgn="base" hangingPunct="1">
              <a:spcBef>
                <a:spcPct val="0"/>
              </a:spcBef>
              <a:spcAft>
                <a:spcPct val="40000"/>
              </a:spcAft>
              <a:buChar char="»"/>
              <a:defRPr>
                <a:solidFill>
                  <a:schemeClr val="tx1"/>
                </a:solidFill>
                <a:latin typeface="+mn-lt"/>
                <a:cs typeface="+mn-cs"/>
              </a:defRPr>
            </a:lvl7pPr>
            <a:lvl8pPr marL="2625725" indent="-265113" algn="l" rtl="0" eaLnBrk="1" fontAlgn="base" hangingPunct="1">
              <a:spcBef>
                <a:spcPct val="0"/>
              </a:spcBef>
              <a:spcAft>
                <a:spcPct val="40000"/>
              </a:spcAft>
              <a:buChar char="»"/>
              <a:defRPr>
                <a:solidFill>
                  <a:schemeClr val="tx1"/>
                </a:solidFill>
                <a:latin typeface="+mn-lt"/>
                <a:cs typeface="+mn-cs"/>
              </a:defRPr>
            </a:lvl8pPr>
            <a:lvl9pPr marL="3082925" indent="-265113" algn="l" rtl="0" eaLnBrk="1" fontAlgn="base" hangingPunct="1">
              <a:spcBef>
                <a:spcPct val="0"/>
              </a:spcBef>
              <a:spcAft>
                <a:spcPct val="40000"/>
              </a:spcAft>
              <a:buChar char="»"/>
              <a:defRPr>
                <a:solidFill>
                  <a:schemeClr val="tx1"/>
                </a:solidFill>
                <a:latin typeface="+mn-lt"/>
                <a:cs typeface="+mn-cs"/>
              </a:defRPr>
            </a:lvl9pPr>
          </a:lstStyle>
          <a:p>
            <a:r>
              <a:rPr lang="ru-RU" dirty="0" smtClean="0"/>
              <a:t>Ширина таблицы задается атрибутом WIDTH. Значение можно задавать как в абсолютных единицах (WIDTH=250), так и в относительных (WIDTH="80%"). </a:t>
            </a:r>
          </a:p>
        </p:txBody>
      </p:sp>
      <p:sp>
        <p:nvSpPr>
          <p:cNvPr id="30" name="Rectangle 5"/>
          <p:cNvSpPr>
            <a:spLocks noChangeArrowheads="1"/>
          </p:cNvSpPr>
          <p:nvPr/>
        </p:nvSpPr>
        <p:spPr bwMode="auto">
          <a:xfrm>
            <a:off x="1030026" y="2609850"/>
            <a:ext cx="4239687" cy="3046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r>
              <a:rPr lang="en-US" sz="1600" b="1" dirty="0">
                <a:latin typeface="+mj-lt"/>
              </a:rPr>
              <a:t>HTML-</a:t>
            </a:r>
            <a:r>
              <a:rPr lang="ru-RU" sz="1600" b="1" dirty="0">
                <a:latin typeface="+mj-lt"/>
              </a:rPr>
              <a:t>код</a:t>
            </a:r>
            <a:r>
              <a:rPr lang="en-US" sz="1600" b="1" dirty="0">
                <a:latin typeface="+mj-lt"/>
              </a:rPr>
              <a:t>:</a:t>
            </a:r>
            <a:endParaRPr lang="ru-RU" sz="1600" dirty="0">
              <a:latin typeface="+mj-lt"/>
            </a:endParaRPr>
          </a:p>
          <a:p>
            <a:r>
              <a:rPr lang="en-US" sz="1600" dirty="0">
                <a:latin typeface="+mj-lt"/>
              </a:rPr>
              <a:t>&lt;table border="1" width="200"&gt;</a:t>
            </a:r>
            <a:endParaRPr lang="ru-RU" sz="1600" dirty="0">
              <a:latin typeface="+mj-lt"/>
            </a:endParaRPr>
          </a:p>
          <a:p>
            <a:r>
              <a:rPr lang="en-US" sz="1600" dirty="0">
                <a:latin typeface="+mj-lt"/>
              </a:rPr>
              <a:t> </a:t>
            </a:r>
            <a:r>
              <a:rPr lang="ru-RU" sz="1600" dirty="0">
                <a:latin typeface="+mj-lt"/>
              </a:rPr>
              <a:t>&lt;</a:t>
            </a:r>
            <a:r>
              <a:rPr lang="ru-RU" sz="1600" dirty="0" err="1">
                <a:latin typeface="+mj-lt"/>
              </a:rPr>
              <a:t>tr</a:t>
            </a:r>
            <a:r>
              <a:rPr lang="ru-RU" sz="1600" dirty="0">
                <a:latin typeface="+mj-lt"/>
              </a:rPr>
              <a:t>&gt;</a:t>
            </a:r>
          </a:p>
          <a:p>
            <a:r>
              <a:rPr lang="ru-RU" sz="1600" dirty="0">
                <a:latin typeface="+mj-lt"/>
              </a:rPr>
              <a:t>  &lt;</a:t>
            </a:r>
            <a:r>
              <a:rPr lang="ru-RU" sz="1600" dirty="0" err="1">
                <a:latin typeface="+mj-lt"/>
              </a:rPr>
              <a:t>td</a:t>
            </a:r>
            <a:r>
              <a:rPr lang="ru-RU" sz="1600" dirty="0">
                <a:latin typeface="+mj-lt"/>
              </a:rPr>
              <a:t>&gt;&lt;p&gt;Ширина 200 пикселей&lt;/p&gt;&lt;/</a:t>
            </a:r>
            <a:r>
              <a:rPr lang="ru-RU" sz="1600" dirty="0" err="1">
                <a:latin typeface="+mj-lt"/>
              </a:rPr>
              <a:t>td</a:t>
            </a:r>
            <a:r>
              <a:rPr lang="ru-RU" sz="1600" dirty="0">
                <a:latin typeface="+mj-lt"/>
              </a:rPr>
              <a:t>&gt;</a:t>
            </a:r>
          </a:p>
          <a:p>
            <a:r>
              <a:rPr lang="ru-RU" sz="1600" dirty="0">
                <a:latin typeface="+mj-lt"/>
              </a:rPr>
              <a:t> </a:t>
            </a:r>
            <a:r>
              <a:rPr lang="en-US" sz="1600" dirty="0">
                <a:latin typeface="+mj-lt"/>
              </a:rPr>
              <a:t>&lt;/</a:t>
            </a:r>
            <a:r>
              <a:rPr lang="en-US" sz="1600" dirty="0" err="1">
                <a:latin typeface="+mj-lt"/>
              </a:rPr>
              <a:t>tr</a:t>
            </a:r>
            <a:r>
              <a:rPr lang="en-US" sz="1600" dirty="0">
                <a:latin typeface="+mj-lt"/>
              </a:rPr>
              <a:t>&gt;</a:t>
            </a:r>
            <a:endParaRPr lang="ru-RU" sz="1600" dirty="0">
              <a:latin typeface="+mj-lt"/>
            </a:endParaRPr>
          </a:p>
          <a:p>
            <a:r>
              <a:rPr lang="en-US" sz="1600" dirty="0">
                <a:latin typeface="+mj-lt"/>
              </a:rPr>
              <a:t>&lt;/table&gt;</a:t>
            </a:r>
            <a:endParaRPr lang="ru-RU" sz="1600" dirty="0">
              <a:latin typeface="+mj-lt"/>
            </a:endParaRPr>
          </a:p>
          <a:p>
            <a:r>
              <a:rPr lang="en-US" sz="1600" dirty="0">
                <a:latin typeface="+mj-lt"/>
              </a:rPr>
              <a:t>&lt;</a:t>
            </a:r>
            <a:r>
              <a:rPr lang="en-US" sz="1600" dirty="0" err="1">
                <a:latin typeface="+mj-lt"/>
              </a:rPr>
              <a:t>br</a:t>
            </a:r>
            <a:r>
              <a:rPr lang="en-US" sz="1600" dirty="0">
                <a:latin typeface="+mj-lt"/>
              </a:rPr>
              <a:t>&gt;</a:t>
            </a:r>
            <a:endParaRPr lang="ru-RU" sz="1600" dirty="0">
              <a:latin typeface="+mj-lt"/>
            </a:endParaRPr>
          </a:p>
          <a:p>
            <a:r>
              <a:rPr lang="en-US" sz="1600" dirty="0">
                <a:latin typeface="+mj-lt"/>
              </a:rPr>
              <a:t>&lt;table border="1" width="60%"&gt;</a:t>
            </a:r>
            <a:endParaRPr lang="ru-RU" sz="1600" dirty="0">
              <a:latin typeface="+mj-lt"/>
            </a:endParaRPr>
          </a:p>
          <a:p>
            <a:r>
              <a:rPr lang="en-US" sz="1600" dirty="0">
                <a:latin typeface="+mj-lt"/>
              </a:rPr>
              <a:t> &lt;</a:t>
            </a:r>
            <a:r>
              <a:rPr lang="en-US" sz="1600" dirty="0" err="1">
                <a:latin typeface="+mj-lt"/>
              </a:rPr>
              <a:t>tr</a:t>
            </a:r>
            <a:r>
              <a:rPr lang="en-US" sz="1600" dirty="0">
                <a:latin typeface="+mj-lt"/>
              </a:rPr>
              <a:t>&gt;</a:t>
            </a:r>
            <a:endParaRPr lang="ru-RU" sz="1600" dirty="0">
              <a:latin typeface="+mj-lt"/>
            </a:endParaRPr>
          </a:p>
          <a:p>
            <a:r>
              <a:rPr lang="en-US" sz="1600" dirty="0">
                <a:latin typeface="+mj-lt"/>
              </a:rPr>
              <a:t>  &lt;td&gt;&lt;p&gt;</a:t>
            </a:r>
            <a:r>
              <a:rPr lang="ru-RU" sz="1600" dirty="0">
                <a:latin typeface="+mj-lt"/>
              </a:rPr>
              <a:t>Ширина</a:t>
            </a:r>
            <a:r>
              <a:rPr lang="en-US" sz="1600" dirty="0">
                <a:latin typeface="+mj-lt"/>
              </a:rPr>
              <a:t> 60%&lt;/p&gt;&lt;/td&gt;</a:t>
            </a:r>
            <a:endParaRPr lang="ru-RU" sz="1600" dirty="0">
              <a:latin typeface="+mj-lt"/>
            </a:endParaRPr>
          </a:p>
          <a:p>
            <a:r>
              <a:rPr lang="en-US" sz="1600" dirty="0">
                <a:latin typeface="+mj-lt"/>
              </a:rPr>
              <a:t> </a:t>
            </a:r>
            <a:r>
              <a:rPr lang="ru-RU" sz="1600" dirty="0">
                <a:latin typeface="+mj-lt"/>
              </a:rPr>
              <a:t>&lt;/</a:t>
            </a:r>
            <a:r>
              <a:rPr lang="ru-RU" sz="1600" dirty="0" err="1">
                <a:latin typeface="+mj-lt"/>
              </a:rPr>
              <a:t>tr</a:t>
            </a:r>
            <a:r>
              <a:rPr lang="ru-RU" sz="1600" dirty="0">
                <a:latin typeface="+mj-lt"/>
              </a:rPr>
              <a:t>&gt;</a:t>
            </a:r>
          </a:p>
          <a:p>
            <a:r>
              <a:rPr lang="ru-RU" sz="1600" dirty="0">
                <a:latin typeface="+mj-lt"/>
              </a:rPr>
              <a:t>&lt;/</a:t>
            </a:r>
            <a:r>
              <a:rPr lang="ru-RU" sz="1600" dirty="0" err="1">
                <a:latin typeface="+mj-lt"/>
              </a:rPr>
              <a:t>table</a:t>
            </a:r>
            <a:r>
              <a:rPr lang="ru-RU" sz="1600" dirty="0">
                <a:latin typeface="+mj-lt"/>
              </a:rPr>
              <a:t>&gt; </a:t>
            </a:r>
          </a:p>
        </p:txBody>
      </p:sp>
      <p:pic>
        <p:nvPicPr>
          <p:cNvPr id="31" name="Picture 6" descr="564"/>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708022" y="3685296"/>
            <a:ext cx="3024187" cy="973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 name="Rectangle 7"/>
          <p:cNvSpPr>
            <a:spLocks noChangeArrowheads="1"/>
          </p:cNvSpPr>
          <p:nvPr/>
        </p:nvSpPr>
        <p:spPr bwMode="auto">
          <a:xfrm>
            <a:off x="5708022" y="3118522"/>
            <a:ext cx="189346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ru-RU" sz="1800" b="1" dirty="0">
                <a:latin typeface="+mj-lt"/>
              </a:rPr>
              <a:t>Вид на экране</a:t>
            </a:r>
            <a:r>
              <a:rPr lang="en-US" sz="1800" b="1" dirty="0">
                <a:latin typeface="+mj-lt"/>
              </a:rPr>
              <a:t>:</a:t>
            </a:r>
            <a:endParaRPr lang="ru-RU" sz="1800" b="1" dirty="0">
              <a:latin typeface="+mj-l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560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560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78636DC0-64FA-4079-AF9D-36C56750A161}" type="slidenum">
              <a:rPr lang="ru-RU">
                <a:solidFill>
                  <a:srgbClr val="000066"/>
                </a:solidFill>
                <a:latin typeface="Times New Roman" pitchFamily="18" charset="0"/>
              </a:rPr>
              <a:pPr algn="ctr"/>
              <a:t>122</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Таблицы</a:t>
            </a:r>
          </a:p>
        </p:txBody>
      </p:sp>
      <p:sp>
        <p:nvSpPr>
          <p:cNvPr id="11" name="Заголовок 1"/>
          <p:cNvSpPr txBox="1">
            <a:spLocks/>
          </p:cNvSpPr>
          <p:nvPr/>
        </p:nvSpPr>
        <p:spPr>
          <a:xfrm>
            <a:off x="457200" y="578644"/>
            <a:ext cx="8229600" cy="558434"/>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Заголовок таблицы</a:t>
            </a:r>
            <a:endParaRPr lang="ru-RU" dirty="0"/>
          </a:p>
        </p:txBody>
      </p:sp>
      <p:sp>
        <p:nvSpPr>
          <p:cNvPr id="12" name="Rectangle 3"/>
          <p:cNvSpPr txBox="1">
            <a:spLocks noChangeArrowheads="1"/>
          </p:cNvSpPr>
          <p:nvPr/>
        </p:nvSpPr>
        <p:spPr>
          <a:xfrm>
            <a:off x="951072" y="1279802"/>
            <a:ext cx="7349806" cy="1944687"/>
          </a:xfrm>
          <a:prstGeom prst="rect">
            <a:avLst/>
          </a:prstGeom>
        </p:spPr>
        <p:txBody>
          <a:bodyPr/>
          <a:lstStyle>
            <a:lvl1pPr marL="180975" indent="-180975" algn="l" rtl="0" eaLnBrk="1" fontAlgn="base" hangingPunct="1">
              <a:spcBef>
                <a:spcPct val="0"/>
              </a:spcBef>
              <a:spcAft>
                <a:spcPct val="40000"/>
              </a:spcAft>
              <a:buClr>
                <a:srgbClr val="004587"/>
              </a:buClr>
              <a:buFont typeface="Wingdings" pitchFamily="2" charset="2"/>
              <a:buChar char="§"/>
              <a:defRPr sz="2000">
                <a:solidFill>
                  <a:schemeClr val="tx1"/>
                </a:solidFill>
                <a:latin typeface="+mn-lt"/>
                <a:ea typeface="+mn-ea"/>
                <a:cs typeface="+mn-cs"/>
              </a:defRPr>
            </a:lvl1pPr>
            <a:lvl2pPr marL="444500" indent="-261938" algn="l" rtl="0" eaLnBrk="1" fontAlgn="base" hangingPunct="1">
              <a:spcBef>
                <a:spcPct val="0"/>
              </a:spcBef>
              <a:spcAft>
                <a:spcPct val="40000"/>
              </a:spcAft>
              <a:buClr>
                <a:srgbClr val="004587"/>
              </a:buClr>
              <a:buChar char="–"/>
              <a:defRPr sz="1800">
                <a:solidFill>
                  <a:schemeClr val="tx1"/>
                </a:solidFill>
                <a:latin typeface="+mn-lt"/>
                <a:cs typeface="+mn-cs"/>
              </a:defRPr>
            </a:lvl2pPr>
            <a:lvl3pPr marL="720725" indent="-274638" algn="l" rtl="0" eaLnBrk="1" fontAlgn="base" hangingPunct="1">
              <a:spcBef>
                <a:spcPct val="0"/>
              </a:spcBef>
              <a:spcAft>
                <a:spcPct val="40000"/>
              </a:spcAft>
              <a:buClr>
                <a:srgbClr val="004587"/>
              </a:buClr>
              <a:buChar char="•"/>
              <a:defRPr sz="1600">
                <a:solidFill>
                  <a:schemeClr val="tx1"/>
                </a:solidFill>
                <a:latin typeface="+mn-lt"/>
                <a:cs typeface="+mn-cs"/>
              </a:defRPr>
            </a:lvl3pPr>
            <a:lvl4pPr marL="987425" indent="-265113" algn="l" rtl="0" eaLnBrk="1" fontAlgn="base" hangingPunct="1">
              <a:spcBef>
                <a:spcPct val="0"/>
              </a:spcBef>
              <a:spcAft>
                <a:spcPct val="40000"/>
              </a:spcAft>
              <a:buChar char="–"/>
              <a:defRPr sz="2000">
                <a:solidFill>
                  <a:schemeClr val="tx1"/>
                </a:solidFill>
                <a:latin typeface="+mn-lt"/>
                <a:cs typeface="+mn-cs"/>
              </a:defRPr>
            </a:lvl4pPr>
            <a:lvl5pPr marL="1254125" indent="-265113" algn="l" rtl="0" eaLnBrk="1" fontAlgn="base" hangingPunct="1">
              <a:spcBef>
                <a:spcPct val="0"/>
              </a:spcBef>
              <a:spcAft>
                <a:spcPct val="40000"/>
              </a:spcAft>
              <a:buChar char="»"/>
              <a:defRPr sz="2000">
                <a:solidFill>
                  <a:schemeClr val="tx1"/>
                </a:solidFill>
                <a:latin typeface="+mn-lt"/>
                <a:cs typeface="+mn-cs"/>
              </a:defRPr>
            </a:lvl5pPr>
            <a:lvl6pPr marL="1711325" indent="-265113" algn="l" rtl="0" eaLnBrk="1" fontAlgn="base" hangingPunct="1">
              <a:spcBef>
                <a:spcPct val="0"/>
              </a:spcBef>
              <a:spcAft>
                <a:spcPct val="40000"/>
              </a:spcAft>
              <a:buChar char="»"/>
              <a:defRPr>
                <a:solidFill>
                  <a:schemeClr val="tx1"/>
                </a:solidFill>
                <a:latin typeface="+mn-lt"/>
                <a:cs typeface="+mn-cs"/>
              </a:defRPr>
            </a:lvl6pPr>
            <a:lvl7pPr marL="2168525" indent="-265113" algn="l" rtl="0" eaLnBrk="1" fontAlgn="base" hangingPunct="1">
              <a:spcBef>
                <a:spcPct val="0"/>
              </a:spcBef>
              <a:spcAft>
                <a:spcPct val="40000"/>
              </a:spcAft>
              <a:buChar char="»"/>
              <a:defRPr>
                <a:solidFill>
                  <a:schemeClr val="tx1"/>
                </a:solidFill>
                <a:latin typeface="+mn-lt"/>
                <a:cs typeface="+mn-cs"/>
              </a:defRPr>
            </a:lvl7pPr>
            <a:lvl8pPr marL="2625725" indent="-265113" algn="l" rtl="0" eaLnBrk="1" fontAlgn="base" hangingPunct="1">
              <a:spcBef>
                <a:spcPct val="0"/>
              </a:spcBef>
              <a:spcAft>
                <a:spcPct val="40000"/>
              </a:spcAft>
              <a:buChar char="»"/>
              <a:defRPr>
                <a:solidFill>
                  <a:schemeClr val="tx1"/>
                </a:solidFill>
                <a:latin typeface="+mn-lt"/>
                <a:cs typeface="+mn-cs"/>
              </a:defRPr>
            </a:lvl8pPr>
            <a:lvl9pPr marL="3082925" indent="-265113" algn="l" rtl="0" eaLnBrk="1" fontAlgn="base" hangingPunct="1">
              <a:spcBef>
                <a:spcPct val="0"/>
              </a:spcBef>
              <a:spcAft>
                <a:spcPct val="40000"/>
              </a:spcAft>
              <a:buChar char="»"/>
              <a:defRPr>
                <a:solidFill>
                  <a:schemeClr val="tx1"/>
                </a:solidFill>
                <a:latin typeface="+mn-lt"/>
                <a:cs typeface="+mn-cs"/>
              </a:defRPr>
            </a:lvl9pPr>
          </a:lstStyle>
          <a:p>
            <a:r>
              <a:rPr lang="ru-RU" dirty="0" smtClean="0"/>
              <a:t>Для создания заголовка таблицы служит тэг &lt;CAPTION&gt;.</a:t>
            </a:r>
          </a:p>
          <a:p>
            <a:r>
              <a:rPr lang="ru-RU" dirty="0" smtClean="0"/>
              <a:t>По умолчанию браузер располагает заголовок таблицы по центру над ней. При помощи атрибута ALIGN со значением </a:t>
            </a:r>
            <a:r>
              <a:rPr lang="ru-RU" dirty="0" err="1" smtClean="0"/>
              <a:t>bottom</a:t>
            </a:r>
            <a:r>
              <a:rPr lang="ru-RU" dirty="0" smtClean="0"/>
              <a:t> можно разместить заголовок под таблицей.</a:t>
            </a:r>
          </a:p>
        </p:txBody>
      </p:sp>
      <p:sp>
        <p:nvSpPr>
          <p:cNvPr id="13" name="Rectangle 4"/>
          <p:cNvSpPr>
            <a:spLocks noChangeArrowheads="1"/>
          </p:cNvSpPr>
          <p:nvPr/>
        </p:nvSpPr>
        <p:spPr bwMode="auto">
          <a:xfrm>
            <a:off x="951072" y="3330160"/>
            <a:ext cx="3308821" cy="230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p>
            <a:r>
              <a:rPr lang="en-US" sz="1600" b="1" dirty="0">
                <a:latin typeface="+mj-lt"/>
              </a:rPr>
              <a:t>HTML-</a:t>
            </a:r>
            <a:r>
              <a:rPr lang="ru-RU" sz="1600" b="1" dirty="0">
                <a:latin typeface="+mj-lt"/>
              </a:rPr>
              <a:t>код</a:t>
            </a:r>
            <a:r>
              <a:rPr lang="en-US" sz="1600" b="1" dirty="0">
                <a:latin typeface="+mj-lt"/>
              </a:rPr>
              <a:t>:</a:t>
            </a:r>
            <a:endParaRPr lang="ru-RU" sz="1600" dirty="0">
              <a:latin typeface="+mj-lt"/>
            </a:endParaRPr>
          </a:p>
          <a:p>
            <a:r>
              <a:rPr lang="en-US" sz="1600" dirty="0">
                <a:latin typeface="+mj-lt"/>
              </a:rPr>
              <a:t>&lt;table border="1"&gt;</a:t>
            </a:r>
            <a:endParaRPr lang="ru-RU" sz="1600" dirty="0">
              <a:latin typeface="+mj-lt"/>
            </a:endParaRPr>
          </a:p>
          <a:p>
            <a:r>
              <a:rPr lang="en-US" sz="1600" dirty="0">
                <a:latin typeface="+mj-lt"/>
              </a:rPr>
              <a:t>&lt;caption&gt; </a:t>
            </a:r>
            <a:r>
              <a:rPr lang="ru-RU" sz="1600" dirty="0">
                <a:latin typeface="+mj-lt"/>
              </a:rPr>
              <a:t>Заголовок</a:t>
            </a:r>
            <a:r>
              <a:rPr lang="en-US" sz="1600" dirty="0">
                <a:latin typeface="+mj-lt"/>
              </a:rPr>
              <a:t> </a:t>
            </a:r>
            <a:r>
              <a:rPr lang="ru-RU" sz="1600" dirty="0">
                <a:latin typeface="+mj-lt"/>
              </a:rPr>
              <a:t>таблицы</a:t>
            </a:r>
            <a:r>
              <a:rPr lang="en-US" sz="1600" dirty="0">
                <a:latin typeface="+mj-lt"/>
              </a:rPr>
              <a:t> &lt;/caption&gt;</a:t>
            </a:r>
            <a:endParaRPr lang="ru-RU" sz="1600" dirty="0">
              <a:latin typeface="+mj-lt"/>
            </a:endParaRPr>
          </a:p>
          <a:p>
            <a:r>
              <a:rPr lang="en-US" sz="1600" dirty="0">
                <a:latin typeface="+mj-lt"/>
              </a:rPr>
              <a:t> &lt;</a:t>
            </a:r>
            <a:r>
              <a:rPr lang="en-US" sz="1600" dirty="0" err="1">
                <a:latin typeface="+mj-lt"/>
              </a:rPr>
              <a:t>tr</a:t>
            </a:r>
            <a:r>
              <a:rPr lang="en-US" sz="1600" dirty="0">
                <a:latin typeface="+mj-lt"/>
              </a:rPr>
              <a:t>&gt;</a:t>
            </a:r>
            <a:endParaRPr lang="ru-RU" sz="1600" dirty="0">
              <a:latin typeface="+mj-lt"/>
            </a:endParaRPr>
          </a:p>
          <a:p>
            <a:r>
              <a:rPr lang="en-US" sz="1600" dirty="0">
                <a:latin typeface="+mj-lt"/>
              </a:rPr>
              <a:t>  &lt;td&gt;1&lt;/td&gt;</a:t>
            </a:r>
            <a:endParaRPr lang="ru-RU" sz="1600" dirty="0">
              <a:latin typeface="+mj-lt"/>
            </a:endParaRPr>
          </a:p>
          <a:p>
            <a:r>
              <a:rPr lang="en-US" sz="1600" dirty="0">
                <a:latin typeface="+mj-lt"/>
              </a:rPr>
              <a:t>  &lt;td&gt;2&lt;/td&gt;</a:t>
            </a:r>
            <a:endParaRPr lang="ru-RU" sz="1600" dirty="0">
              <a:latin typeface="+mj-lt"/>
            </a:endParaRPr>
          </a:p>
          <a:p>
            <a:r>
              <a:rPr lang="en-US" sz="1600" dirty="0">
                <a:latin typeface="+mj-lt"/>
              </a:rPr>
              <a:t> </a:t>
            </a:r>
            <a:r>
              <a:rPr lang="ru-RU" sz="1600" dirty="0">
                <a:latin typeface="+mj-lt"/>
              </a:rPr>
              <a:t>&lt;/</a:t>
            </a:r>
            <a:r>
              <a:rPr lang="ru-RU" sz="1600" dirty="0" err="1">
                <a:latin typeface="+mj-lt"/>
              </a:rPr>
              <a:t>tr</a:t>
            </a:r>
            <a:r>
              <a:rPr lang="ru-RU" sz="1600" dirty="0">
                <a:latin typeface="+mj-lt"/>
              </a:rPr>
              <a:t>&gt;</a:t>
            </a:r>
          </a:p>
          <a:p>
            <a:r>
              <a:rPr lang="ru-RU" sz="1600" dirty="0">
                <a:latin typeface="+mj-lt"/>
              </a:rPr>
              <a:t>&lt;/</a:t>
            </a:r>
            <a:r>
              <a:rPr lang="ru-RU" sz="1600" dirty="0" err="1">
                <a:latin typeface="+mj-lt"/>
              </a:rPr>
              <a:t>table</a:t>
            </a:r>
            <a:r>
              <a:rPr lang="ru-RU" sz="1600" dirty="0">
                <a:latin typeface="+mj-lt"/>
              </a:rPr>
              <a:t>&gt; </a:t>
            </a:r>
          </a:p>
        </p:txBody>
      </p:sp>
      <p:pic>
        <p:nvPicPr>
          <p:cNvPr id="14" name="Picture 5" descr="564"/>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231428" y="4005262"/>
            <a:ext cx="2474575" cy="700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Rectangle 6"/>
          <p:cNvSpPr>
            <a:spLocks noChangeArrowheads="1"/>
          </p:cNvSpPr>
          <p:nvPr/>
        </p:nvSpPr>
        <p:spPr bwMode="auto">
          <a:xfrm>
            <a:off x="5158403" y="3500437"/>
            <a:ext cx="210145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ru-RU" sz="2000" b="1" dirty="0">
                <a:latin typeface="+mj-lt"/>
              </a:rPr>
              <a:t>Вид на экране</a:t>
            </a:r>
            <a:r>
              <a:rPr lang="en-US" sz="2000" b="1" dirty="0">
                <a:latin typeface="+mj-lt"/>
              </a:rPr>
              <a:t>:</a:t>
            </a:r>
            <a:endParaRPr lang="ru-RU" sz="2000" b="1" dirty="0">
              <a:latin typeface="+mj-l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5805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5805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580C2C12-944A-459E-B1E0-36415C62891C}" type="slidenum">
              <a:rPr lang="ru-RU">
                <a:solidFill>
                  <a:srgbClr val="000066"/>
                </a:solidFill>
                <a:latin typeface="Times New Roman" pitchFamily="18" charset="0"/>
              </a:rPr>
              <a:pPr algn="ctr"/>
              <a:t>123</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Таблицы</a:t>
            </a:r>
          </a:p>
        </p:txBody>
      </p:sp>
      <p:sp>
        <p:nvSpPr>
          <p:cNvPr id="11" name="Заголовок 1"/>
          <p:cNvSpPr txBox="1">
            <a:spLocks/>
          </p:cNvSpPr>
          <p:nvPr/>
        </p:nvSpPr>
        <p:spPr>
          <a:xfrm>
            <a:off x="457200" y="590366"/>
            <a:ext cx="8229600" cy="570157"/>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Стили </a:t>
            </a:r>
            <a:r>
              <a:rPr lang="en-US" dirty="0" smtClean="0"/>
              <a:t>CSS </a:t>
            </a:r>
            <a:r>
              <a:rPr lang="ru-RU" dirty="0" smtClean="0"/>
              <a:t>для таблиц</a:t>
            </a:r>
            <a:endParaRPr lang="ru-RU" dirty="0"/>
          </a:p>
        </p:txBody>
      </p:sp>
      <p:graphicFrame>
        <p:nvGraphicFramePr>
          <p:cNvPr id="12" name="Таблица 11"/>
          <p:cNvGraphicFramePr>
            <a:graphicFrameLocks noGrp="1"/>
          </p:cNvGraphicFramePr>
          <p:nvPr>
            <p:extLst>
              <p:ext uri="{D42A27DB-BD31-4B8C-83A1-F6EECF244321}">
                <p14:modId xmlns:p14="http://schemas.microsoft.com/office/powerpoint/2010/main" xmlns="" val="2689506082"/>
              </p:ext>
            </p:extLst>
          </p:nvPr>
        </p:nvGraphicFramePr>
        <p:xfrm>
          <a:off x="272955" y="1289477"/>
          <a:ext cx="8598089" cy="4281638"/>
        </p:xfrm>
        <a:graphic>
          <a:graphicData uri="http://schemas.openxmlformats.org/drawingml/2006/table">
            <a:tbl>
              <a:tblPr/>
              <a:tblGrid>
                <a:gridCol w="859808"/>
                <a:gridCol w="7738281"/>
              </a:tblGrid>
              <a:tr h="177656">
                <a:tc gridSpan="2">
                  <a:txBody>
                    <a:bodyPr/>
                    <a:lstStyle/>
                    <a:p>
                      <a:pPr algn="ctr"/>
                      <a:r>
                        <a:rPr lang="ru-RU" sz="1000" b="1" dirty="0">
                          <a:effectLst/>
                        </a:rPr>
                        <a:t>Таблицы</a:t>
                      </a:r>
                    </a:p>
                  </a:txBody>
                  <a:tcPr marL="15710" marR="15710" marT="15710" marB="15710"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hMerge="1">
                  <a:txBody>
                    <a:bodyPr/>
                    <a:lstStyle/>
                    <a:p>
                      <a:endParaRPr lang="ru-RU"/>
                    </a:p>
                  </a:txBody>
                  <a:tcPr/>
                </a:tc>
              </a:tr>
              <a:tr h="1254726">
                <a:tc>
                  <a:txBody>
                    <a:bodyPr/>
                    <a:lstStyle/>
                    <a:p>
                      <a:pPr algn="ctr"/>
                      <a:r>
                        <a:rPr lang="en-US" sz="1000" b="1">
                          <a:effectLst/>
                        </a:rPr>
                        <a:t>border-collapse</a:t>
                      </a:r>
                    </a:p>
                  </a:txBody>
                  <a:tcPr marL="15710" marR="15710" marT="15710" marB="15710"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buFont typeface="Arial"/>
                        <a:buChar char="•"/>
                      </a:pPr>
                      <a:r>
                        <a:rPr lang="ru-RU" sz="1000" dirty="0">
                          <a:effectLst/>
                        </a:rPr>
                        <a:t>Устанавливает, как отображать границы вокруг ячеек таблицы. Этот параметр играет роль, когда для ячеек установлена рамка, тогда в месте стыка ячеек получится линия двойной толщины. Добавление значения </a:t>
                      </a:r>
                      <a:r>
                        <a:rPr lang="ru-RU" sz="1000" dirty="0" err="1">
                          <a:effectLst/>
                        </a:rPr>
                        <a:t>collapse</a:t>
                      </a:r>
                      <a:r>
                        <a:rPr lang="ru-RU" sz="1000" dirty="0">
                          <a:effectLst/>
                        </a:rPr>
                        <a:t> заставляет браузер анализировать подобные места в таблице и убирать в ней двойные линии. При этом между ячейками остается только одна граница, одновременно принадлежащая обеим ячейкам. То же правило соблюдается и для внешних границ, когда вокруг самой таблицы добавляется </a:t>
                      </a:r>
                      <a:r>
                        <a:rPr lang="ru-RU" sz="1000" dirty="0" err="1">
                          <a:effectLst/>
                        </a:rPr>
                        <a:t>рамка.</a:t>
                      </a:r>
                      <a:r>
                        <a:rPr lang="ru-RU" sz="1000" b="1" dirty="0" err="1">
                          <a:effectLst/>
                        </a:rPr>
                        <a:t>collapse</a:t>
                      </a:r>
                      <a:r>
                        <a:rPr lang="ru-RU" sz="1000" dirty="0">
                          <a:effectLst/>
                        </a:rPr>
                        <a:t> Линия между ячейками отображается только одна.</a:t>
                      </a:r>
                    </a:p>
                    <a:p>
                      <a:pPr>
                        <a:buFont typeface="Arial"/>
                        <a:buChar char="•"/>
                      </a:pPr>
                      <a:r>
                        <a:rPr lang="ru-RU" sz="1000" b="1" dirty="0" err="1">
                          <a:effectLst/>
                        </a:rPr>
                        <a:t>separate</a:t>
                      </a:r>
                      <a:r>
                        <a:rPr lang="ru-RU" sz="1000" dirty="0">
                          <a:effectLst/>
                        </a:rPr>
                        <a:t> Вокруг каждой ячейки отображается своя собственная рамка, в местах соприкосновения ячеек показываются сразу две линии.</a:t>
                      </a:r>
                    </a:p>
                  </a:txBody>
                  <a:tcPr marL="15710" marR="15710" marT="15710" marB="15710"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r>
              <a:tr h="1517089">
                <a:tc>
                  <a:txBody>
                    <a:bodyPr/>
                    <a:lstStyle/>
                    <a:p>
                      <a:pPr algn="ctr"/>
                      <a:r>
                        <a:rPr lang="en-US" sz="1000" b="1">
                          <a:effectLst/>
                        </a:rPr>
                        <a:t>table-layout</a:t>
                      </a:r>
                    </a:p>
                  </a:txBody>
                  <a:tcPr marL="15710" marR="15710" marT="15710" marB="15710"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buFont typeface="Arial"/>
                        <a:buChar char="•"/>
                      </a:pPr>
                      <a:r>
                        <a:rPr lang="ru-RU" sz="1000" dirty="0">
                          <a:effectLst/>
                        </a:rPr>
                        <a:t>Определяет, как браузер должен вычислять высоту и ширину ячеек таблицы, основываясь на ее </a:t>
                      </a:r>
                      <a:r>
                        <a:rPr lang="ru-RU" sz="1000" dirty="0" err="1">
                          <a:effectLst/>
                        </a:rPr>
                        <a:t>содержимом.</a:t>
                      </a:r>
                      <a:r>
                        <a:rPr lang="ru-RU" sz="1000" b="1" dirty="0" err="1">
                          <a:effectLst/>
                        </a:rPr>
                        <a:t>auto</a:t>
                      </a:r>
                      <a:r>
                        <a:rPr lang="ru-RU" sz="1000" dirty="0">
                          <a:effectLst/>
                        </a:rPr>
                        <a:t> Браузер загружает всю таблицу, анализирует ее для определения размеров ячеек и только после этого отображает.</a:t>
                      </a:r>
                    </a:p>
                    <a:p>
                      <a:pPr>
                        <a:buFont typeface="Arial"/>
                        <a:buChar char="•"/>
                      </a:pPr>
                      <a:r>
                        <a:rPr lang="ru-RU" sz="1000" b="1" dirty="0" err="1">
                          <a:effectLst/>
                        </a:rPr>
                        <a:t>fixed</a:t>
                      </a:r>
                      <a:r>
                        <a:rPr lang="ru-RU" sz="1000" dirty="0">
                          <a:effectLst/>
                        </a:rPr>
                        <a:t> Значение повышает производительность построения таблиц. Ширина колонок в этом случае определяется либо с помощью тега &lt;COL&gt;, либо вычисляется на основе первой строки. Если данные о форматировании первой строки таблицы по каким-либо причинам получить невозможно, в этом случае таблица делится на колонки равной ширины. При использовании этого параметра содержимое, которое не помещается в ячейку указанной ширины, будет обрезано либо наложено поверх ячейки. Это зависит от используемого браузера, но в любом случае ширина ячейки меняться не будет.</a:t>
                      </a:r>
                    </a:p>
                  </a:txBody>
                  <a:tcPr marL="15710" marR="15710" marT="15710" marB="15710"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r>
              <a:tr h="380183">
                <a:tc>
                  <a:txBody>
                    <a:bodyPr/>
                    <a:lstStyle/>
                    <a:p>
                      <a:pPr algn="ctr"/>
                      <a:r>
                        <a:rPr lang="en-US" sz="1000" b="1">
                          <a:effectLst/>
                        </a:rPr>
                        <a:t>border-spacing</a:t>
                      </a:r>
                    </a:p>
                  </a:txBody>
                  <a:tcPr marL="15710" marR="15710" marT="15710" marB="15710"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r>
                        <a:rPr lang="ru-RU" sz="1000">
                          <a:effectLst/>
                        </a:rPr>
                        <a:t>Задает расстояние между границами ячеек в таблице. Атрибут border-spacing не работает в случае, когда для таблицы установлен параметр border-collapse со значением collapse.</a:t>
                      </a:r>
                    </a:p>
                  </a:txBody>
                  <a:tcPr marL="15710" marR="15710" marT="15710" marB="15710"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r>
              <a:tr h="914102">
                <a:tc>
                  <a:txBody>
                    <a:bodyPr/>
                    <a:lstStyle/>
                    <a:p>
                      <a:pPr algn="ctr"/>
                      <a:r>
                        <a:rPr lang="en-US" sz="1000" b="1" dirty="0">
                          <a:effectLst/>
                        </a:rPr>
                        <a:t>caption-side</a:t>
                      </a:r>
                    </a:p>
                  </a:txBody>
                  <a:tcPr marL="15710" marR="15710" marT="15710" marB="15710"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c>
                  <a:txBody>
                    <a:bodyPr/>
                    <a:lstStyle/>
                    <a:p>
                      <a:pPr>
                        <a:buFont typeface="Arial"/>
                        <a:buChar char="•"/>
                      </a:pPr>
                      <a:r>
                        <a:rPr lang="ru-RU" sz="1000" dirty="0">
                          <a:effectLst/>
                        </a:rPr>
                        <a:t>Определяет положение заголовка таблицы, который задается с помощью тега CAPTION, относительно самой таблицы. Параметр </a:t>
                      </a:r>
                      <a:r>
                        <a:rPr lang="ru-RU" sz="1000" dirty="0" err="1">
                          <a:effectLst/>
                        </a:rPr>
                        <a:t>caption-side</a:t>
                      </a:r>
                      <a:r>
                        <a:rPr lang="ru-RU" sz="1000" dirty="0">
                          <a:effectLst/>
                        </a:rPr>
                        <a:t> выводит заголовок до или после таблицы, а выравнивание текста по правому или левому краю устанавливается через атрибут </a:t>
                      </a:r>
                      <a:r>
                        <a:rPr lang="ru-RU" sz="1000" dirty="0" err="1">
                          <a:effectLst/>
                        </a:rPr>
                        <a:t>text-align.</a:t>
                      </a:r>
                      <a:r>
                        <a:rPr lang="ru-RU" sz="1000" b="1" dirty="0" err="1">
                          <a:effectLst/>
                        </a:rPr>
                        <a:t>top</a:t>
                      </a:r>
                      <a:r>
                        <a:rPr lang="ru-RU" sz="1000" dirty="0">
                          <a:effectLst/>
                        </a:rPr>
                        <a:t> Располагает заголовок по верхнему краю таблицы.</a:t>
                      </a:r>
                    </a:p>
                    <a:p>
                      <a:pPr>
                        <a:buFont typeface="Arial"/>
                        <a:buChar char="•"/>
                      </a:pPr>
                      <a:r>
                        <a:rPr lang="ru-RU" sz="1000" b="1" dirty="0" err="1">
                          <a:effectLst/>
                        </a:rPr>
                        <a:t>bottom</a:t>
                      </a:r>
                      <a:r>
                        <a:rPr lang="ru-RU" sz="1000" dirty="0">
                          <a:effectLst/>
                        </a:rPr>
                        <a:t> Заголовок располагается под таблицей.</a:t>
                      </a:r>
                    </a:p>
                    <a:p>
                      <a:pPr>
                        <a:buFont typeface="Arial"/>
                        <a:buChar char="•"/>
                      </a:pPr>
                      <a:r>
                        <a:rPr lang="ru-RU" sz="1000" b="1" dirty="0" err="1">
                          <a:effectLst/>
                        </a:rPr>
                        <a:t>right</a:t>
                      </a:r>
                      <a:r>
                        <a:rPr lang="ru-RU" sz="1000" dirty="0">
                          <a:effectLst/>
                        </a:rPr>
                        <a:t> Заголовок размещается справа от таблицы. Это значение работает только в браузерах </a:t>
                      </a:r>
                      <a:r>
                        <a:rPr lang="ru-RU" sz="1000" dirty="0" err="1">
                          <a:effectLst/>
                        </a:rPr>
                        <a:t>Firefox</a:t>
                      </a:r>
                      <a:r>
                        <a:rPr lang="ru-RU" sz="1000" dirty="0">
                          <a:effectLst/>
                        </a:rPr>
                        <a:t> и </a:t>
                      </a:r>
                      <a:r>
                        <a:rPr lang="ru-RU" sz="1000" dirty="0" err="1">
                          <a:effectLst/>
                        </a:rPr>
                        <a:t>Mozilla</a:t>
                      </a:r>
                      <a:r>
                        <a:rPr lang="ru-RU" sz="1000" dirty="0">
                          <a:effectLst/>
                        </a:rPr>
                        <a:t>.</a:t>
                      </a:r>
                    </a:p>
                    <a:p>
                      <a:pPr>
                        <a:buFont typeface="Arial"/>
                        <a:buChar char="•"/>
                      </a:pPr>
                      <a:r>
                        <a:rPr lang="ru-RU" sz="1000" b="1" dirty="0" err="1">
                          <a:effectLst/>
                        </a:rPr>
                        <a:t>left</a:t>
                      </a:r>
                      <a:r>
                        <a:rPr lang="ru-RU" sz="1000" dirty="0">
                          <a:effectLst/>
                        </a:rPr>
                        <a:t> Заголовок размещается слева от таблицы. Это значение работает только в браузерах </a:t>
                      </a:r>
                      <a:r>
                        <a:rPr lang="ru-RU" sz="1000" dirty="0" err="1">
                          <a:effectLst/>
                        </a:rPr>
                        <a:t>Firefox</a:t>
                      </a:r>
                      <a:r>
                        <a:rPr lang="ru-RU" sz="1000" dirty="0">
                          <a:effectLst/>
                        </a:rPr>
                        <a:t> и </a:t>
                      </a:r>
                      <a:r>
                        <a:rPr lang="ru-RU" sz="1000" dirty="0" err="1">
                          <a:effectLst/>
                        </a:rPr>
                        <a:t>Mozilla</a:t>
                      </a:r>
                      <a:r>
                        <a:rPr lang="ru-RU" sz="1000" dirty="0">
                          <a:effectLst/>
                        </a:rPr>
                        <a:t>.</a:t>
                      </a:r>
                    </a:p>
                  </a:txBody>
                  <a:tcPr marL="15710" marR="15710" marT="15710" marB="15710"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tcPr>
                </a:tc>
              </a:tr>
            </a:tbl>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40615" y="6483350"/>
            <a:ext cx="703385"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124</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Таблицы</a:t>
            </a:r>
          </a:p>
        </p:txBody>
      </p:sp>
      <p:sp>
        <p:nvSpPr>
          <p:cNvPr id="9" name="Заголовок 1"/>
          <p:cNvSpPr txBox="1">
            <a:spLocks/>
          </p:cNvSpPr>
          <p:nvPr/>
        </p:nvSpPr>
        <p:spPr>
          <a:xfrm>
            <a:off x="457200" y="63133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Другие </a:t>
            </a:r>
            <a:r>
              <a:rPr lang="en-US" smtClean="0"/>
              <a:t>CSS </a:t>
            </a:r>
            <a:r>
              <a:rPr lang="ru-RU" smtClean="0"/>
              <a:t>стили</a:t>
            </a:r>
            <a:endParaRPr lang="ru-RU" dirty="0"/>
          </a:p>
        </p:txBody>
      </p:sp>
      <p:sp>
        <p:nvSpPr>
          <p:cNvPr id="13" name="Объект 2"/>
          <p:cNvSpPr txBox="1">
            <a:spLocks/>
          </p:cNvSpPr>
          <p:nvPr/>
        </p:nvSpPr>
        <p:spPr>
          <a:xfrm>
            <a:off x="2886195" y="1974363"/>
            <a:ext cx="3500958" cy="3595782"/>
          </a:xfrm>
          <a:prstGeom prst="rect">
            <a:avLst/>
          </a:prstGeom>
        </p:spPr>
        <p:txBody>
          <a:bodyPr>
            <a:no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smtClean="0"/>
              <a:t>Border-left</a:t>
            </a:r>
          </a:p>
          <a:p>
            <a:r>
              <a:rPr lang="en-US" sz="2400" smtClean="0"/>
              <a:t>Border-right</a:t>
            </a:r>
          </a:p>
          <a:p>
            <a:r>
              <a:rPr lang="en-US" sz="2400" smtClean="0"/>
              <a:t>Border-top</a:t>
            </a:r>
          </a:p>
          <a:p>
            <a:r>
              <a:rPr lang="en-US" sz="2400" smtClean="0"/>
              <a:t>Border-bottom</a:t>
            </a:r>
          </a:p>
          <a:p>
            <a:r>
              <a:rPr lang="en-US" sz="2400" smtClean="0"/>
              <a:t>Color</a:t>
            </a:r>
          </a:p>
          <a:p>
            <a:r>
              <a:rPr lang="en-US" sz="2400" smtClean="0"/>
              <a:t>Background-color</a:t>
            </a:r>
          </a:p>
          <a:p>
            <a:r>
              <a:rPr lang="en-US" sz="2400" smtClean="0"/>
              <a:t>Background-image</a:t>
            </a:r>
          </a:p>
          <a:p>
            <a:r>
              <a:rPr lang="en-US" sz="2400" smtClean="0"/>
              <a:t>Text-align</a:t>
            </a:r>
          </a:p>
          <a:p>
            <a:endParaRPr lang="ru-RU" sz="2400" dirty="0"/>
          </a:p>
        </p:txBody>
      </p:sp>
    </p:spTree>
    <p:extLst>
      <p:ext uri="{BB962C8B-B14F-4D97-AF65-F5344CB8AC3E}">
        <p14:creationId xmlns:p14="http://schemas.microsoft.com/office/powerpoint/2010/main" xmlns="" val="2815065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311662" y="6483350"/>
            <a:ext cx="832338"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125</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Таблицы</a:t>
            </a:r>
          </a:p>
        </p:txBody>
      </p:sp>
      <p:sp>
        <p:nvSpPr>
          <p:cNvPr id="11" name="Заголовок 1"/>
          <p:cNvSpPr txBox="1">
            <a:spLocks/>
          </p:cNvSpPr>
          <p:nvPr/>
        </p:nvSpPr>
        <p:spPr>
          <a:xfrm>
            <a:off x="632263" y="578644"/>
            <a:ext cx="8229600" cy="586216"/>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Еще немного о стилях – поля и отступы</a:t>
            </a:r>
            <a:endParaRPr lang="ru-RU" sz="2800" dirty="0"/>
          </a:p>
        </p:txBody>
      </p:sp>
      <p:pic>
        <p:nvPicPr>
          <p:cNvPr id="12" name="Picture 2" descr="Поля и отступы"/>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382625" y="1161179"/>
            <a:ext cx="4486700" cy="1494709"/>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Прямоугольник 13"/>
          <p:cNvSpPr/>
          <p:nvPr/>
        </p:nvSpPr>
        <p:spPr>
          <a:xfrm>
            <a:off x="686238" y="2744844"/>
            <a:ext cx="3939737" cy="280076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i="1" dirty="0"/>
              <a:t>padding-top</a:t>
            </a:r>
            <a:r>
              <a:rPr lang="en-US" sz="1600" dirty="0"/>
              <a:t> - </a:t>
            </a:r>
            <a:r>
              <a:rPr lang="ru-RU" sz="1600" dirty="0"/>
              <a:t>ширина верхнего отступа.</a:t>
            </a:r>
          </a:p>
          <a:p>
            <a:r>
              <a:rPr lang="ru-RU" sz="1600" dirty="0"/>
              <a:t/>
            </a:r>
            <a:br>
              <a:rPr lang="ru-RU" sz="1600" dirty="0"/>
            </a:br>
            <a:r>
              <a:rPr lang="en-US" sz="1600" i="1" dirty="0"/>
              <a:t>padding-right</a:t>
            </a:r>
            <a:r>
              <a:rPr lang="en-US" sz="1600" dirty="0"/>
              <a:t> - </a:t>
            </a:r>
            <a:r>
              <a:rPr lang="ru-RU" sz="1600" dirty="0"/>
              <a:t>ширина правого отступа.</a:t>
            </a:r>
          </a:p>
          <a:p>
            <a:r>
              <a:rPr lang="ru-RU" sz="1600" dirty="0"/>
              <a:t/>
            </a:r>
            <a:br>
              <a:rPr lang="ru-RU" sz="1600" dirty="0"/>
            </a:br>
            <a:r>
              <a:rPr lang="en-US" sz="1600" i="1" dirty="0"/>
              <a:t>padding-bottom</a:t>
            </a:r>
            <a:r>
              <a:rPr lang="en-US" sz="1600" dirty="0"/>
              <a:t> - </a:t>
            </a:r>
            <a:r>
              <a:rPr lang="ru-RU" sz="1600" dirty="0"/>
              <a:t>ширина нижнего отступа.</a:t>
            </a:r>
          </a:p>
          <a:p>
            <a:r>
              <a:rPr lang="ru-RU" sz="1600" dirty="0"/>
              <a:t/>
            </a:r>
            <a:br>
              <a:rPr lang="ru-RU" sz="1600" dirty="0"/>
            </a:br>
            <a:r>
              <a:rPr lang="en-US" sz="1600" i="1" dirty="0"/>
              <a:t>padding-left</a:t>
            </a:r>
            <a:r>
              <a:rPr lang="en-US" sz="1600" dirty="0"/>
              <a:t> - </a:t>
            </a:r>
            <a:r>
              <a:rPr lang="ru-RU" sz="1600" dirty="0"/>
              <a:t>ширина левого отступа.</a:t>
            </a:r>
          </a:p>
        </p:txBody>
      </p:sp>
      <p:sp>
        <p:nvSpPr>
          <p:cNvPr id="15" name="Прямоугольник 14"/>
          <p:cNvSpPr/>
          <p:nvPr/>
        </p:nvSpPr>
        <p:spPr>
          <a:xfrm>
            <a:off x="4975992" y="2867954"/>
            <a:ext cx="3751837" cy="255454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i="1" dirty="0"/>
              <a:t>margin-top</a:t>
            </a:r>
            <a:r>
              <a:rPr lang="en-US" sz="1600" dirty="0"/>
              <a:t> - </a:t>
            </a:r>
            <a:r>
              <a:rPr lang="ru-RU" sz="1600" dirty="0"/>
              <a:t>ширина верхнего поля.</a:t>
            </a:r>
          </a:p>
          <a:p>
            <a:r>
              <a:rPr lang="ru-RU" sz="1600" dirty="0"/>
              <a:t/>
            </a:r>
            <a:br>
              <a:rPr lang="ru-RU" sz="1600" dirty="0"/>
            </a:br>
            <a:r>
              <a:rPr lang="en-US" sz="1600" i="1" dirty="0"/>
              <a:t>margin-right</a:t>
            </a:r>
            <a:r>
              <a:rPr lang="en-US" sz="1600" dirty="0"/>
              <a:t> - </a:t>
            </a:r>
            <a:r>
              <a:rPr lang="ru-RU" sz="1600" dirty="0"/>
              <a:t>ширина правого поля.</a:t>
            </a:r>
          </a:p>
          <a:p>
            <a:r>
              <a:rPr lang="ru-RU" sz="1600" dirty="0"/>
              <a:t/>
            </a:r>
            <a:br>
              <a:rPr lang="ru-RU" sz="1600" dirty="0"/>
            </a:br>
            <a:r>
              <a:rPr lang="en-US" sz="1600" i="1" dirty="0"/>
              <a:t>margin-bottom</a:t>
            </a:r>
            <a:r>
              <a:rPr lang="en-US" sz="1600" dirty="0"/>
              <a:t> - </a:t>
            </a:r>
            <a:r>
              <a:rPr lang="ru-RU" sz="1600" dirty="0"/>
              <a:t>ширина нижнего поля.</a:t>
            </a:r>
          </a:p>
          <a:p>
            <a:r>
              <a:rPr lang="ru-RU" sz="1600" dirty="0"/>
              <a:t/>
            </a:r>
            <a:br>
              <a:rPr lang="ru-RU" sz="1600" dirty="0"/>
            </a:br>
            <a:r>
              <a:rPr lang="en-US" sz="1600" i="1" dirty="0"/>
              <a:t>margin-left</a:t>
            </a:r>
            <a:r>
              <a:rPr lang="en-US" sz="1600" dirty="0"/>
              <a:t> - </a:t>
            </a:r>
            <a:r>
              <a:rPr lang="ru-RU" sz="1600" dirty="0"/>
              <a:t>ширина левого поля</a:t>
            </a:r>
            <a:r>
              <a:rPr lang="ru-RU" sz="1600" dirty="0" smtClean="0"/>
              <a:t>.</a:t>
            </a:r>
            <a:endParaRPr lang="ru-RU" sz="1600" dirty="0"/>
          </a:p>
        </p:txBody>
      </p:sp>
    </p:spTree>
    <p:extLst>
      <p:ext uri="{BB962C8B-B14F-4D97-AF65-F5344CB8AC3E}">
        <p14:creationId xmlns:p14="http://schemas.microsoft.com/office/powerpoint/2010/main" xmlns="" val="18056297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1822450" y="2655888"/>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sp>
        <p:nvSpPr>
          <p:cNvPr id="13" name="Заголовок 1"/>
          <p:cNvSpPr txBox="1">
            <a:spLocks/>
          </p:cNvSpPr>
          <p:nvPr/>
        </p:nvSpPr>
        <p:spPr>
          <a:xfrm>
            <a:off x="-9525" y="6272213"/>
            <a:ext cx="9144000" cy="576262"/>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2000" dirty="0" smtClean="0">
                <a:solidFill>
                  <a:srgbClr val="000066"/>
                </a:solidFill>
                <a:latin typeface="Times New Roman" panose="02020603050405020304" pitchFamily="18" charset="0"/>
              </a:rPr>
              <a:t>Москва, 2016</a:t>
            </a:r>
            <a:endParaRPr lang="ru-RU" sz="2000" dirty="0">
              <a:solidFill>
                <a:srgbClr val="000066"/>
              </a:solidFill>
              <a:latin typeface="Times New Roman" panose="02020603050405020304" pitchFamily="18" charset="0"/>
            </a:endParaRPr>
          </a:p>
        </p:txBody>
      </p:sp>
      <p:sp>
        <p:nvSpPr>
          <p:cNvPr id="14"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Таблицы</a:t>
            </a:r>
          </a:p>
        </p:txBody>
      </p:sp>
      <p:pic>
        <p:nvPicPr>
          <p:cNvPr id="28678"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335108" y="6483350"/>
            <a:ext cx="808892" cy="374650"/>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C1B8235-CBBD-4086-A012-6B0813D1A8EE}" type="slidenum">
              <a:rPr lang="ru-RU">
                <a:solidFill>
                  <a:srgbClr val="000066"/>
                </a:solidFill>
                <a:latin typeface="Times New Roman" pitchFamily="18" charset="0"/>
              </a:rPr>
              <a:pPr algn="ctr"/>
              <a:t>126</a:t>
            </a:fld>
            <a:endParaRPr lang="ru-RU" dirty="0">
              <a:solidFill>
                <a:srgbClr val="000066"/>
              </a:solidFill>
              <a:latin typeface="Times New Roman" pitchFamily="18" charset="0"/>
            </a:endParaRPr>
          </a:p>
        </p:txBody>
      </p:sp>
      <p:sp>
        <p:nvSpPr>
          <p:cNvPr id="11" name="Заголовок 1"/>
          <p:cNvSpPr txBox="1">
            <a:spLocks/>
          </p:cNvSpPr>
          <p:nvPr/>
        </p:nvSpPr>
        <p:spPr>
          <a:xfrm>
            <a:off x="447675" y="813899"/>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Лабораторная работа</a:t>
            </a:r>
            <a:endParaRPr lang="ru-RU" sz="3600" dirty="0"/>
          </a:p>
        </p:txBody>
      </p:sp>
      <p:sp>
        <p:nvSpPr>
          <p:cNvPr id="15" name="Прямоугольник 14"/>
          <p:cNvSpPr/>
          <p:nvPr/>
        </p:nvSpPr>
        <p:spPr>
          <a:xfrm>
            <a:off x="1007120" y="2453270"/>
            <a:ext cx="7129772" cy="2585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a:spAutoFit/>
          </a:bodyPr>
          <a:lstStyle/>
          <a:p>
            <a:pPr algn="ctr"/>
            <a:r>
              <a:rPr lang="ru-RU"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Создание шаблона</a:t>
            </a:r>
            <a:br>
              <a:rPr lang="ru-RU"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br>
            <a:r>
              <a:rPr lang="ru-RU"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страницы сайта</a:t>
            </a:r>
          </a:p>
          <a:p>
            <a:pPr algn="ctr"/>
            <a:r>
              <a:rPr lang="ru-RU"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(табличная верстка)</a:t>
            </a:r>
            <a:endParaRPr lang="ru-RU"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xmlns="" val="10066116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6009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sp>
        <p:nvSpPr>
          <p:cNvPr id="14"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Таблицы</a:t>
            </a:r>
          </a:p>
        </p:txBody>
      </p:sp>
      <p:pic>
        <p:nvPicPr>
          <p:cNvPr id="26010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42C76A75-A3B7-4897-A150-699F13C8ED06}" type="slidenum">
              <a:rPr lang="ru-RU">
                <a:solidFill>
                  <a:srgbClr val="000066"/>
                </a:solidFill>
                <a:latin typeface="Times New Roman" pitchFamily="18" charset="0"/>
              </a:rPr>
              <a:pPr algn="ctr"/>
              <a:t>127</a:t>
            </a:fld>
            <a:endParaRPr lang="ru-RU">
              <a:solidFill>
                <a:srgbClr val="000066"/>
              </a:solidFill>
              <a:latin typeface="Times New Roman" pitchFamily="18" charset="0"/>
            </a:endParaRPr>
          </a:p>
        </p:txBody>
      </p:sp>
      <p:sp>
        <p:nvSpPr>
          <p:cNvPr id="12" name="Заголовок 1"/>
          <p:cNvSpPr txBox="1">
            <a:spLocks/>
          </p:cNvSpPr>
          <p:nvPr/>
        </p:nvSpPr>
        <p:spPr>
          <a:xfrm>
            <a:off x="591343" y="778669"/>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Выводы</a:t>
            </a:r>
            <a:endParaRPr lang="ru-RU" sz="3600" dirty="0"/>
          </a:p>
        </p:txBody>
      </p:sp>
      <p:sp>
        <p:nvSpPr>
          <p:cNvPr id="13" name="Объект 2"/>
          <p:cNvSpPr txBox="1">
            <a:spLocks/>
          </p:cNvSpPr>
          <p:nvPr/>
        </p:nvSpPr>
        <p:spPr>
          <a:xfrm>
            <a:off x="618331" y="1921669"/>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a:buFontTx/>
              <a:buNone/>
            </a:pPr>
            <a:r>
              <a:rPr lang="ru-RU" sz="2800" dirty="0" smtClean="0"/>
              <a:t> В рамках данного модуля были получены знания по работе с таблицами. Обозначены основные элементы таблиц и их вложенность. Рассмотрены способы создания и настройки таблиц. Рассмотрены вопросы создания шаблона страницы методом табличной верстки.</a:t>
            </a:r>
            <a:endParaRPr lang="ru-RU" sz="28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6214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62149"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2ABC615-57DC-4C18-8A58-3420B0B597A2}" type="slidenum">
              <a:rPr lang="ru-RU">
                <a:solidFill>
                  <a:srgbClr val="000066"/>
                </a:solidFill>
                <a:latin typeface="Times New Roman" pitchFamily="18" charset="0"/>
              </a:rPr>
              <a:pPr algn="ctr"/>
              <a:t>128</a:t>
            </a:fld>
            <a:endParaRPr lang="ru-RU">
              <a:solidFill>
                <a:srgbClr val="000066"/>
              </a:solidFill>
              <a:latin typeface="Times New Roman" pitchFamily="18" charset="0"/>
            </a:endParaRPr>
          </a:p>
        </p:txBody>
      </p:sp>
      <p:sp>
        <p:nvSpPr>
          <p:cNvPr id="29"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Фреймы</a:t>
            </a:r>
          </a:p>
        </p:txBody>
      </p:sp>
      <p:sp>
        <p:nvSpPr>
          <p:cNvPr id="2" name="Прямоугольник 1"/>
          <p:cNvSpPr/>
          <p:nvPr/>
        </p:nvSpPr>
        <p:spPr>
          <a:xfrm>
            <a:off x="3849160" y="708484"/>
            <a:ext cx="1555234" cy="707886"/>
          </a:xfrm>
          <a:prstGeom prst="rect">
            <a:avLst/>
          </a:prstGeom>
        </p:spPr>
        <p:txBody>
          <a:bodyPr wrap="none">
            <a:spAutoFit/>
          </a:bodyPr>
          <a:lstStyle/>
          <a:p>
            <a:r>
              <a:rPr lang="ru-RU" dirty="0" smtClean="0">
                <a:latin typeface="+mj-lt"/>
              </a:rPr>
              <a:t>Тема № </a:t>
            </a:r>
            <a:r>
              <a:rPr lang="en-US" dirty="0" smtClean="0">
                <a:latin typeface="+mj-lt"/>
              </a:rPr>
              <a:t>8 </a:t>
            </a:r>
            <a:endParaRPr lang="ru-RU" dirty="0" smtClean="0">
              <a:latin typeface="+mj-lt"/>
            </a:endParaRPr>
          </a:p>
          <a:p>
            <a:r>
              <a:rPr lang="ru-RU" dirty="0" smtClean="0">
                <a:latin typeface="+mj-lt"/>
              </a:rPr>
              <a:t>«Фреймы»</a:t>
            </a:r>
            <a:endParaRPr lang="ru-RU" dirty="0">
              <a:latin typeface="+mj-lt"/>
            </a:endParaRPr>
          </a:p>
        </p:txBody>
      </p:sp>
      <p:sp>
        <p:nvSpPr>
          <p:cNvPr id="30" name="Заголовок 1"/>
          <p:cNvSpPr txBox="1">
            <a:spLocks/>
          </p:cNvSpPr>
          <p:nvPr/>
        </p:nvSpPr>
        <p:spPr>
          <a:xfrm>
            <a:off x="523081" y="1416370"/>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Цели</a:t>
            </a:r>
            <a:r>
              <a:rPr lang="ru-RU" sz="3600" dirty="0" smtClean="0"/>
              <a:t> </a:t>
            </a:r>
            <a:r>
              <a:rPr lang="ru-RU" sz="2800" dirty="0" smtClean="0"/>
              <a:t>занятия</a:t>
            </a:r>
            <a:endParaRPr lang="ru-RU" sz="3600" dirty="0"/>
          </a:p>
        </p:txBody>
      </p:sp>
      <p:sp>
        <p:nvSpPr>
          <p:cNvPr id="31" name="Объект 2"/>
          <p:cNvSpPr txBox="1">
            <a:spLocks/>
          </p:cNvSpPr>
          <p:nvPr/>
        </p:nvSpPr>
        <p:spPr>
          <a:xfrm>
            <a:off x="618331" y="2441652"/>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2800" dirty="0" smtClean="0"/>
              <a:t>История фреймов</a:t>
            </a:r>
          </a:p>
          <a:p>
            <a:r>
              <a:rPr lang="ru-RU" sz="2800" dirty="0" smtClean="0"/>
              <a:t>Вложенные фреймы (</a:t>
            </a:r>
            <a:r>
              <a:rPr lang="ru-RU" sz="2800" dirty="0" err="1" smtClean="0"/>
              <a:t>iframe</a:t>
            </a:r>
            <a:r>
              <a:rPr lang="ru-RU" sz="2800" dirty="0" smtClean="0"/>
              <a:t>)</a:t>
            </a:r>
          </a:p>
          <a:p>
            <a:r>
              <a:rPr lang="ru-RU" sz="2800" dirty="0" smtClean="0"/>
              <a:t>Фреймы и гиперссылки</a:t>
            </a:r>
          </a:p>
          <a:p>
            <a:r>
              <a:rPr lang="ru-RU" sz="2800" b="1" dirty="0" smtClean="0"/>
              <a:t>Лабораторная работа: </a:t>
            </a:r>
            <a:r>
              <a:rPr lang="ru-RU" sz="2800" dirty="0" smtClean="0"/>
              <a:t>добавление на страницу плавающего фрейма</a:t>
            </a:r>
            <a:endParaRPr lang="ru-RU" sz="28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6419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6419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682F49F2-6757-4267-98D0-C5EAAEE19CA9}" type="slidenum">
              <a:rPr lang="ru-RU">
                <a:solidFill>
                  <a:srgbClr val="000066"/>
                </a:solidFill>
                <a:latin typeface="Times New Roman" pitchFamily="18" charset="0"/>
              </a:rPr>
              <a:pPr algn="ctr"/>
              <a:t>129</a:t>
            </a:fld>
            <a:endParaRPr lang="ru-RU">
              <a:solidFill>
                <a:srgbClr val="000066"/>
              </a:solidFill>
              <a:latin typeface="Times New Roman" pitchFamily="18"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Фреймы</a:t>
            </a:r>
          </a:p>
        </p:txBody>
      </p:sp>
      <p:sp>
        <p:nvSpPr>
          <p:cNvPr id="12" name="Заголовок 1"/>
          <p:cNvSpPr txBox="1">
            <a:spLocks/>
          </p:cNvSpPr>
          <p:nvPr/>
        </p:nvSpPr>
        <p:spPr>
          <a:xfrm>
            <a:off x="457200" y="583591"/>
            <a:ext cx="8229600" cy="83490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Что такое ФРЕЙМ?</a:t>
            </a:r>
            <a:endParaRPr lang="ru-RU" dirty="0"/>
          </a:p>
        </p:txBody>
      </p:sp>
      <p:pic>
        <p:nvPicPr>
          <p:cNvPr id="13" name="Picture 2" descr="http://ktonanovenkogo.ru/image/chto-takoe-freim.pn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23081" y="1391079"/>
            <a:ext cx="5086350" cy="4105275"/>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5779826" y="2387695"/>
            <a:ext cx="2866030" cy="286232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ru-RU" dirty="0" smtClean="0"/>
              <a:t>Основная задача – экономия трафика при загрузке страниц и упрощение создания итоговых страниц за счет загрузки «стандартных» модулей</a:t>
            </a:r>
            <a:endParaRPr lang="ru-RU"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sp>
        <p:nvSpPr>
          <p:cNvPr id="7" name="Заголовок 1"/>
          <p:cNvSpPr txBox="1">
            <a:spLocks/>
          </p:cNvSpPr>
          <p:nvPr/>
        </p:nvSpPr>
        <p:spPr>
          <a:xfrm>
            <a:off x="8745538" y="6483350"/>
            <a:ext cx="398462" cy="374650"/>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B2C44DF2-3BB7-41FC-A502-0925E0840744}" type="slidenum">
              <a:rPr lang="ru-RU">
                <a:solidFill>
                  <a:srgbClr val="000066"/>
                </a:solidFill>
                <a:latin typeface="Times New Roman" pitchFamily="18" charset="0"/>
              </a:rPr>
              <a:pPr algn="ctr"/>
              <a:t>13</a:t>
            </a:fld>
            <a:endParaRPr lang="ru-RU">
              <a:solidFill>
                <a:srgbClr val="000066"/>
              </a:solidFill>
              <a:latin typeface="Times New Roman" pitchFamily="18" charset="0"/>
            </a:endParaRPr>
          </a:p>
        </p:txBody>
      </p:sp>
      <p:pic>
        <p:nvPicPr>
          <p:cNvPr id="43014"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Введение и основные понятия</a:t>
            </a:r>
          </a:p>
        </p:txBody>
      </p:sp>
      <p:sp>
        <p:nvSpPr>
          <p:cNvPr id="12" name="Заголовок 1"/>
          <p:cNvSpPr txBox="1">
            <a:spLocks/>
          </p:cNvSpPr>
          <p:nvPr/>
        </p:nvSpPr>
        <p:spPr>
          <a:xfrm>
            <a:off x="673910" y="708392"/>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Структура </a:t>
            </a:r>
            <a:r>
              <a:rPr lang="en-US" sz="3200" dirty="0" smtClean="0"/>
              <a:t>HTML - </a:t>
            </a:r>
            <a:r>
              <a:rPr lang="ru-RU" sz="3200" dirty="0" smtClean="0"/>
              <a:t>документа</a:t>
            </a:r>
            <a:endParaRPr lang="ru-RU" sz="3200" dirty="0"/>
          </a:p>
        </p:txBody>
      </p:sp>
      <p:sp>
        <p:nvSpPr>
          <p:cNvPr id="13" name="Объект 2"/>
          <p:cNvSpPr txBox="1">
            <a:spLocks/>
          </p:cNvSpPr>
          <p:nvPr/>
        </p:nvSpPr>
        <p:spPr>
          <a:xfrm>
            <a:off x="484188" y="1617663"/>
            <a:ext cx="4847833" cy="2811833"/>
          </a:xfrm>
          <a:prstGeom prst="rect">
            <a:avLst/>
          </a:prstGeom>
        </p:spPr>
        <p:style>
          <a:lnRef idx="2">
            <a:schemeClr val="dk1"/>
          </a:lnRef>
          <a:fillRef idx="1">
            <a:schemeClr val="lt1"/>
          </a:fillRef>
          <a:effectRef idx="0">
            <a:schemeClr val="dk1"/>
          </a:effectRef>
          <a:fontRef idx="minor">
            <a:schemeClr val="dk1"/>
          </a:fontRef>
        </p:style>
        <p:txBody>
          <a:bodyPr/>
          <a:lstStyle>
            <a:lvl1pPr marL="342900" indent="-342900" algn="l" rtl="0" eaLnBrk="1" fontAlgn="base" hangingPunct="1">
              <a:spcBef>
                <a:spcPct val="20000"/>
              </a:spcBef>
              <a:spcAft>
                <a:spcPct val="0"/>
              </a:spcAft>
              <a:buChar char="•"/>
              <a:defRPr sz="3200">
                <a:solidFill>
                  <a:schemeClr val="dk1"/>
                </a:solidFill>
                <a:latin typeface="+mn-lt"/>
                <a:ea typeface="+mn-ea"/>
                <a:cs typeface="+mn-cs"/>
              </a:defRPr>
            </a:lvl1pPr>
            <a:lvl2pPr marL="742950" indent="-285750" algn="l" rtl="0" eaLnBrk="1" fontAlgn="base" hangingPunct="1">
              <a:spcBef>
                <a:spcPct val="20000"/>
              </a:spcBef>
              <a:spcAft>
                <a:spcPct val="0"/>
              </a:spcAft>
              <a:buChar char="–"/>
              <a:defRPr sz="2800">
                <a:solidFill>
                  <a:schemeClr val="dk1"/>
                </a:solidFill>
                <a:latin typeface="+mn-lt"/>
                <a:ea typeface="+mn-ea"/>
                <a:cs typeface="+mn-cs"/>
              </a:defRPr>
            </a:lvl2pPr>
            <a:lvl3pPr marL="1143000" indent="-228600" algn="l" rtl="0" eaLnBrk="1" fontAlgn="base" hangingPunct="1">
              <a:spcBef>
                <a:spcPct val="20000"/>
              </a:spcBef>
              <a:spcAft>
                <a:spcPct val="0"/>
              </a:spcAft>
              <a:buChar char="•"/>
              <a:defRPr sz="2400">
                <a:solidFill>
                  <a:schemeClr val="dk1"/>
                </a:solidFill>
                <a:latin typeface="+mn-lt"/>
                <a:ea typeface="+mn-ea"/>
                <a:cs typeface="+mn-cs"/>
              </a:defRPr>
            </a:lvl3pPr>
            <a:lvl4pPr marL="1600200" indent="-228600" algn="l" rtl="0" eaLnBrk="1" fontAlgn="base" hangingPunct="1">
              <a:spcBef>
                <a:spcPct val="20000"/>
              </a:spcBef>
              <a:spcAft>
                <a:spcPct val="0"/>
              </a:spcAft>
              <a:buChar char="–"/>
              <a:defRPr sz="2000">
                <a:solidFill>
                  <a:schemeClr val="dk1"/>
                </a:solidFill>
                <a:latin typeface="+mn-lt"/>
                <a:ea typeface="+mn-ea"/>
                <a:cs typeface="+mn-cs"/>
              </a:defRPr>
            </a:lvl4pPr>
            <a:lvl5pPr marL="2057400" indent="-228600" algn="l" rtl="0" eaLnBrk="1" fontAlgn="base" hangingPunct="1">
              <a:spcBef>
                <a:spcPct val="20000"/>
              </a:spcBef>
              <a:spcAft>
                <a:spcPct val="0"/>
              </a:spcAft>
              <a:buChar char="»"/>
              <a:defRPr sz="2000">
                <a:solidFill>
                  <a:schemeClr val="dk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dk1"/>
                </a:solidFill>
                <a:latin typeface="+mn-lt"/>
                <a:ea typeface="+mn-ea"/>
                <a:cs typeface="+mn-cs"/>
              </a:defRPr>
            </a:lvl6pPr>
            <a:lvl7pPr marL="2971800" indent="-228600" algn="l" rtl="0" eaLnBrk="1" fontAlgn="base" hangingPunct="1">
              <a:spcBef>
                <a:spcPct val="20000"/>
              </a:spcBef>
              <a:spcAft>
                <a:spcPct val="0"/>
              </a:spcAft>
              <a:buChar char="»"/>
              <a:defRPr sz="2000">
                <a:solidFill>
                  <a:schemeClr val="dk1"/>
                </a:solidFill>
                <a:latin typeface="+mn-lt"/>
                <a:ea typeface="+mn-ea"/>
                <a:cs typeface="+mn-cs"/>
              </a:defRPr>
            </a:lvl7pPr>
            <a:lvl8pPr marL="3429000" indent="-228600" algn="l" rtl="0" eaLnBrk="1" fontAlgn="base" hangingPunct="1">
              <a:spcBef>
                <a:spcPct val="20000"/>
              </a:spcBef>
              <a:spcAft>
                <a:spcPct val="0"/>
              </a:spcAft>
              <a:buChar char="»"/>
              <a:defRPr sz="2000">
                <a:solidFill>
                  <a:schemeClr val="dk1"/>
                </a:solidFill>
                <a:latin typeface="+mn-lt"/>
                <a:ea typeface="+mn-ea"/>
                <a:cs typeface="+mn-cs"/>
              </a:defRPr>
            </a:lvl8pPr>
            <a:lvl9pPr marL="3886200" indent="-228600" algn="l" rtl="0" eaLnBrk="1" fontAlgn="base" hangingPunct="1">
              <a:spcBef>
                <a:spcPct val="20000"/>
              </a:spcBef>
              <a:spcAft>
                <a:spcPct val="0"/>
              </a:spcAft>
              <a:buChar char="»"/>
              <a:defRPr sz="2000">
                <a:solidFill>
                  <a:schemeClr val="dk1"/>
                </a:solidFill>
                <a:latin typeface="+mn-lt"/>
                <a:ea typeface="+mn-ea"/>
                <a:cs typeface="+mn-cs"/>
              </a:defRPr>
            </a:lvl9pPr>
          </a:lstStyle>
          <a:p>
            <a:pPr marL="0" indent="0">
              <a:buFontTx/>
              <a:buNone/>
            </a:pPr>
            <a:r>
              <a:rPr lang="ru-RU" sz="2000" smtClean="0"/>
              <a:t>&lt;html&gt; </a:t>
            </a:r>
            <a:br>
              <a:rPr lang="ru-RU" sz="2000" smtClean="0"/>
            </a:br>
            <a:r>
              <a:rPr lang="ru-RU" sz="2000" smtClean="0"/>
              <a:t>    &lt;head&gt;</a:t>
            </a:r>
            <a:br>
              <a:rPr lang="ru-RU" sz="2000" smtClean="0"/>
            </a:br>
            <a:r>
              <a:rPr lang="ru-RU" sz="2000" smtClean="0"/>
              <a:t>       </a:t>
            </a:r>
            <a:r>
              <a:rPr lang="en-US" sz="2000" smtClean="0"/>
              <a:t>&lt;title&gt;</a:t>
            </a:r>
            <a:r>
              <a:rPr lang="ru-RU" sz="2000" smtClean="0"/>
              <a:t>Заголовок документа</a:t>
            </a:r>
            <a:r>
              <a:rPr lang="en-US" sz="2000" smtClean="0"/>
              <a:t>&lt;/title&gt;</a:t>
            </a:r>
            <a:r>
              <a:rPr lang="ru-RU" sz="2000" smtClean="0"/>
              <a:t/>
            </a:r>
            <a:br>
              <a:rPr lang="ru-RU" sz="2000" smtClean="0"/>
            </a:br>
            <a:r>
              <a:rPr lang="ru-RU" sz="2000" smtClean="0"/>
              <a:t>    &lt;/head&gt; </a:t>
            </a:r>
            <a:br>
              <a:rPr lang="ru-RU" sz="2000" smtClean="0"/>
            </a:br>
            <a:r>
              <a:rPr lang="ru-RU" sz="2000" smtClean="0"/>
              <a:t>    &lt;body&gt;</a:t>
            </a:r>
            <a:br>
              <a:rPr lang="ru-RU" sz="2000" smtClean="0"/>
            </a:br>
            <a:r>
              <a:rPr lang="ru-RU" sz="2000" smtClean="0"/>
              <a:t>    </a:t>
            </a:r>
            <a:r>
              <a:rPr lang="en-US" sz="2000" smtClean="0"/>
              <a:t>   </a:t>
            </a:r>
            <a:r>
              <a:rPr lang="ru-RU" sz="2000" smtClean="0"/>
              <a:t>Тело документа</a:t>
            </a:r>
            <a:br>
              <a:rPr lang="ru-RU" sz="2000" smtClean="0"/>
            </a:br>
            <a:r>
              <a:rPr lang="ru-RU" sz="2000" smtClean="0"/>
              <a:t>    &lt;/body&gt;</a:t>
            </a:r>
            <a:br>
              <a:rPr lang="ru-RU" sz="2000" smtClean="0"/>
            </a:br>
            <a:r>
              <a:rPr lang="ru-RU" sz="2000" smtClean="0"/>
              <a:t>&lt;/html&gt;</a:t>
            </a:r>
            <a:endParaRPr lang="ru-RU" sz="2000" dirty="0"/>
          </a:p>
        </p:txBody>
      </p:sp>
      <p:pic>
        <p:nvPicPr>
          <p:cNvPr id="14" name="Picture 2"/>
          <p:cNvPicPr>
            <a:picLocks noChangeAspect="1" noChangeArrowheads="1"/>
          </p:cNvPicPr>
          <p:nvPr/>
        </p:nvPicPr>
        <p:blipFill rotWithShape="1">
          <a:blip r:embed="rId6" cstate="print">
            <a:extLst>
              <a:ext uri="{28A0092B-C50C-407E-A947-70E740481C1C}">
                <a14:useLocalDpi xmlns:a14="http://schemas.microsoft.com/office/drawing/2010/main" xmlns="" val="0"/>
              </a:ext>
            </a:extLst>
          </a:blip>
          <a:srcRect b="4409"/>
          <a:stretch/>
        </p:blipFill>
        <p:spPr bwMode="auto">
          <a:xfrm>
            <a:off x="4108862" y="3496314"/>
            <a:ext cx="4367990" cy="24439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15" name="Прямая со стрелкой 14"/>
          <p:cNvCxnSpPr/>
          <p:nvPr/>
        </p:nvCxnSpPr>
        <p:spPr bwMode="auto">
          <a:xfrm>
            <a:off x="2838203" y="2470068"/>
            <a:ext cx="3087584" cy="100940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Прямоугольник 15"/>
          <p:cNvSpPr/>
          <p:nvPr/>
        </p:nvSpPr>
        <p:spPr bwMode="auto">
          <a:xfrm>
            <a:off x="4108862" y="3496314"/>
            <a:ext cx="4367990" cy="2443937"/>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400" b="0" i="0" u="none" strike="noStrike" cap="none" normalizeH="0" baseline="0" smtClean="0">
              <a:ln>
                <a:noFill/>
              </a:ln>
              <a:solidFill>
                <a:schemeClr val="tx1"/>
              </a:solidFill>
              <a:effectLst/>
              <a:latin typeface="Arial" charset="0"/>
            </a:endParaRPr>
          </a:p>
        </p:txBody>
      </p:sp>
      <p:cxnSp>
        <p:nvCxnSpPr>
          <p:cNvPr id="17" name="Прямая со стрелкой 16"/>
          <p:cNvCxnSpPr/>
          <p:nvPr/>
        </p:nvCxnSpPr>
        <p:spPr bwMode="auto">
          <a:xfrm>
            <a:off x="2980706" y="3373332"/>
            <a:ext cx="1128156" cy="61677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6624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6624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E5D5226-1B04-48BF-BAEA-7CA4A0727900}" type="slidenum">
              <a:rPr lang="ru-RU">
                <a:solidFill>
                  <a:srgbClr val="000066"/>
                </a:solidFill>
                <a:latin typeface="Times New Roman" pitchFamily="18" charset="0"/>
              </a:rPr>
              <a:pPr algn="ctr"/>
              <a:t>130</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Фреймы</a:t>
            </a:r>
          </a:p>
        </p:txBody>
      </p:sp>
      <p:sp>
        <p:nvSpPr>
          <p:cNvPr id="11" name="Заголовок 1"/>
          <p:cNvSpPr txBox="1">
            <a:spLocks/>
          </p:cNvSpPr>
          <p:nvPr/>
        </p:nvSpPr>
        <p:spPr>
          <a:xfrm>
            <a:off x="484188" y="584445"/>
            <a:ext cx="8229600" cy="1143000"/>
          </a:xfrm>
          <a:prstGeom prst="rect">
            <a:avLst/>
          </a:prstGeom>
        </p:spPr>
        <p:txBody>
          <a:bodyPr>
            <a:norm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smtClean="0"/>
              <a:t>Для чего нужны фреймы?</a:t>
            </a:r>
            <a:endParaRPr lang="ru-RU" sz="2800" dirty="0"/>
          </a:p>
        </p:txBody>
      </p:sp>
      <p:sp>
        <p:nvSpPr>
          <p:cNvPr id="12" name="Объект 2"/>
          <p:cNvSpPr txBox="1">
            <a:spLocks/>
          </p:cNvSpPr>
          <p:nvPr/>
        </p:nvSpPr>
        <p:spPr>
          <a:xfrm>
            <a:off x="511176" y="1927470"/>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a:buFontTx/>
              <a:buNone/>
            </a:pPr>
            <a:r>
              <a:rPr lang="ru-RU" sz="2800" smtClean="0"/>
              <a:t>С помощью фреймов у нас появляется возможность разбить одно большое окно на несколько фрагментов, которые в свою очередь могут служить приемниками для отдельных независимых друг от друга документов (страниц, текстов, изображений, видео и т.п.).</a:t>
            </a:r>
            <a:endParaRPr lang="ru-RU" sz="28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6829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6829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785840E0-EA27-4160-A65A-DCB5171EB03E}" type="slidenum">
              <a:rPr lang="ru-RU">
                <a:solidFill>
                  <a:srgbClr val="000066"/>
                </a:solidFill>
                <a:latin typeface="Times New Roman" pitchFamily="18" charset="0"/>
              </a:rPr>
              <a:pPr algn="ctr"/>
              <a:t>131</a:t>
            </a:fld>
            <a:endParaRPr lang="ru-RU">
              <a:solidFill>
                <a:srgbClr val="000066"/>
              </a:solidFill>
              <a:latin typeface="Times New Roman" pitchFamily="18"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Фреймы</a:t>
            </a:r>
          </a:p>
        </p:txBody>
      </p:sp>
      <p:sp>
        <p:nvSpPr>
          <p:cNvPr id="12" name="Заголовок 1"/>
          <p:cNvSpPr txBox="1">
            <a:spLocks/>
          </p:cNvSpPr>
          <p:nvPr/>
        </p:nvSpPr>
        <p:spPr>
          <a:xfrm>
            <a:off x="523081" y="618820"/>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Использование фреймов в базовой концепции языка </a:t>
            </a:r>
            <a:r>
              <a:rPr lang="en-US" dirty="0" smtClean="0"/>
              <a:t>HTML</a:t>
            </a:r>
            <a:endParaRPr lang="ru-RU" dirty="0"/>
          </a:p>
        </p:txBody>
      </p:sp>
      <p:pic>
        <p:nvPicPr>
          <p:cNvPr id="13" name="Picture 2" descr="http://ktonanovenkogo.ru/image/17-08-201318-25-34.png"/>
          <p:cNvPicPr>
            <a:picLocks noChangeAspect="1" noChangeArrowheads="1"/>
          </p:cNvPicPr>
          <p:nvPr/>
        </p:nvPicPr>
        <p:blipFill rotWithShape="1">
          <a:blip r:embed="rId6">
            <a:extLst>
              <a:ext uri="{28A0092B-C50C-407E-A947-70E740481C1C}">
                <a14:useLocalDpi xmlns:a14="http://schemas.microsoft.com/office/drawing/2010/main" xmlns="" val="0"/>
              </a:ext>
            </a:extLst>
          </a:blip>
          <a:srcRect r="57353"/>
          <a:stretch/>
        </p:blipFill>
        <p:spPr bwMode="auto">
          <a:xfrm>
            <a:off x="360292" y="1743649"/>
            <a:ext cx="4839785" cy="37552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4" name="Picture 4" descr="http://ktonanovenkogo.ru/image/frame.png"/>
          <p:cNvPicPr>
            <a:picLocks noChangeAspect="1" noChangeArrowheads="1"/>
          </p:cNvPicPr>
          <p:nvPr/>
        </p:nvPicPr>
        <p:blipFill rotWithShape="1">
          <a:blip r:embed="rId7">
            <a:extLst>
              <a:ext uri="{28A0092B-C50C-407E-A947-70E740481C1C}">
                <a14:useLocalDpi xmlns:a14="http://schemas.microsoft.com/office/drawing/2010/main" xmlns="" val="0"/>
              </a:ext>
            </a:extLst>
          </a:blip>
          <a:srcRect b="10328"/>
          <a:stretch/>
        </p:blipFill>
        <p:spPr bwMode="auto">
          <a:xfrm>
            <a:off x="2982710" y="3621279"/>
            <a:ext cx="5569153" cy="20471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7033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7034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67B18274-4021-44C7-8FCB-300CF4C209DB}" type="slidenum">
              <a:rPr lang="ru-RU">
                <a:solidFill>
                  <a:srgbClr val="000066"/>
                </a:solidFill>
                <a:latin typeface="Times New Roman" pitchFamily="18" charset="0"/>
              </a:rPr>
              <a:pPr algn="ctr"/>
              <a:t>132</a:t>
            </a:fld>
            <a:endParaRPr lang="ru-RU">
              <a:solidFill>
                <a:srgbClr val="000066"/>
              </a:solidFill>
              <a:latin typeface="Times New Roman" pitchFamily="18" charset="0"/>
            </a:endParaRPr>
          </a:p>
        </p:txBody>
      </p:sp>
      <p:sp>
        <p:nvSpPr>
          <p:cNvPr id="15"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Фреймы</a:t>
            </a:r>
          </a:p>
        </p:txBody>
      </p:sp>
      <p:sp>
        <p:nvSpPr>
          <p:cNvPr id="12" name="Заголовок 1"/>
          <p:cNvSpPr txBox="1">
            <a:spLocks/>
          </p:cNvSpPr>
          <p:nvPr/>
        </p:nvSpPr>
        <p:spPr>
          <a:xfrm>
            <a:off x="457200" y="63054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Способы разделения пространства страницы фреймами.</a:t>
            </a:r>
            <a:endParaRPr lang="ru-RU" sz="3200" dirty="0"/>
          </a:p>
        </p:txBody>
      </p:sp>
      <p:pic>
        <p:nvPicPr>
          <p:cNvPr id="14" name="Picture 2" descr="http://ktonanovenkogo.ru/image/17-08-201321-11-58.png"/>
          <p:cNvPicPr>
            <a:picLocks noChangeAspect="1" noChangeArrowheads="1"/>
          </p:cNvPicPr>
          <p:nvPr/>
        </p:nvPicPr>
        <p:blipFill rotWithShape="1">
          <a:blip r:embed="rId6">
            <a:extLst>
              <a:ext uri="{28A0092B-C50C-407E-A947-70E740481C1C}">
                <a14:useLocalDpi xmlns:a14="http://schemas.microsoft.com/office/drawing/2010/main" xmlns="" val="0"/>
              </a:ext>
            </a:extLst>
          </a:blip>
          <a:srcRect r="60157"/>
          <a:stretch/>
        </p:blipFill>
        <p:spPr bwMode="auto">
          <a:xfrm>
            <a:off x="278404" y="1649410"/>
            <a:ext cx="4607493" cy="3778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6" name="Picture 4" descr="http://ktonanovenkogo.ru/image/frameset.png"/>
          <p:cNvPicPr>
            <a:picLocks noChangeAspect="1" noChangeArrowheads="1"/>
          </p:cNvPicPr>
          <p:nvPr/>
        </p:nvPicPr>
        <p:blipFill rotWithShape="1">
          <a:blip r:embed="rId7">
            <a:extLst>
              <a:ext uri="{28A0092B-C50C-407E-A947-70E740481C1C}">
                <a14:useLocalDpi xmlns:a14="http://schemas.microsoft.com/office/drawing/2010/main" xmlns="" val="0"/>
              </a:ext>
            </a:extLst>
          </a:blip>
          <a:srcRect b="8651"/>
          <a:stretch/>
        </p:blipFill>
        <p:spPr bwMode="auto">
          <a:xfrm>
            <a:off x="3304187" y="3843398"/>
            <a:ext cx="5543744" cy="18891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7238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72389"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5113F8D-6165-404A-913B-3D01A62798DD}" type="slidenum">
              <a:rPr lang="ru-RU">
                <a:solidFill>
                  <a:srgbClr val="000066"/>
                </a:solidFill>
                <a:latin typeface="Times New Roman" pitchFamily="18" charset="0"/>
              </a:rPr>
              <a:pPr algn="ctr"/>
              <a:t>133</a:t>
            </a:fld>
            <a:endParaRPr lang="ru-RU">
              <a:solidFill>
                <a:srgbClr val="000066"/>
              </a:solidFill>
              <a:latin typeface="Times New Roman" pitchFamily="18" charset="0"/>
            </a:endParaRPr>
          </a:p>
        </p:txBody>
      </p:sp>
      <p:sp>
        <p:nvSpPr>
          <p:cNvPr id="13"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Фреймы</a:t>
            </a:r>
          </a:p>
        </p:txBody>
      </p:sp>
      <p:sp>
        <p:nvSpPr>
          <p:cNvPr id="12" name="Заголовок 1"/>
          <p:cNvSpPr txBox="1">
            <a:spLocks/>
          </p:cNvSpPr>
          <p:nvPr/>
        </p:nvSpPr>
        <p:spPr>
          <a:xfrm>
            <a:off x="457200" y="57864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Горизонтальное и вертикальное разделение страницы фреймами.</a:t>
            </a:r>
            <a:endParaRPr lang="ru-RU" sz="3600" dirty="0"/>
          </a:p>
        </p:txBody>
      </p:sp>
      <p:pic>
        <p:nvPicPr>
          <p:cNvPr id="14" name="Picture 2" descr="http://ktonanovenkogo.ru/image/17-08-201321-15-19.png"/>
          <p:cNvPicPr>
            <a:picLocks noChangeAspect="1" noChangeArrowheads="1"/>
          </p:cNvPicPr>
          <p:nvPr/>
        </p:nvPicPr>
        <p:blipFill rotWithShape="1">
          <a:blip r:embed="rId6">
            <a:extLst>
              <a:ext uri="{28A0092B-C50C-407E-A947-70E740481C1C}">
                <a14:useLocalDpi xmlns:a14="http://schemas.microsoft.com/office/drawing/2010/main" xmlns="" val="0"/>
              </a:ext>
            </a:extLst>
          </a:blip>
          <a:srcRect r="63365"/>
          <a:stretch/>
        </p:blipFill>
        <p:spPr bwMode="auto">
          <a:xfrm>
            <a:off x="275953" y="1727590"/>
            <a:ext cx="4198061" cy="37470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5" name="Picture 4" descr="http://ktonanovenkogo.ru/image/freimy-v-html.png"/>
          <p:cNvPicPr>
            <a:picLocks noChangeAspect="1" noChangeArrowheads="1"/>
          </p:cNvPicPr>
          <p:nvPr/>
        </p:nvPicPr>
        <p:blipFill rotWithShape="1">
          <a:blip r:embed="rId7">
            <a:extLst>
              <a:ext uri="{28A0092B-C50C-407E-A947-70E740481C1C}">
                <a14:useLocalDpi xmlns:a14="http://schemas.microsoft.com/office/drawing/2010/main" xmlns="" val="0"/>
              </a:ext>
            </a:extLst>
          </a:blip>
          <a:srcRect b="9771"/>
          <a:stretch/>
        </p:blipFill>
        <p:spPr bwMode="auto">
          <a:xfrm>
            <a:off x="3200054" y="4036875"/>
            <a:ext cx="5486746" cy="17074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7443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7443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D2CE9AB2-A3C6-4A74-93BE-55689FF4A83B}" type="slidenum">
              <a:rPr lang="ru-RU">
                <a:solidFill>
                  <a:srgbClr val="000066"/>
                </a:solidFill>
                <a:latin typeface="Times New Roman" pitchFamily="18" charset="0"/>
              </a:rPr>
              <a:pPr algn="ctr"/>
              <a:t>134</a:t>
            </a:fld>
            <a:endParaRPr lang="ru-RU">
              <a:solidFill>
                <a:srgbClr val="000066"/>
              </a:solidFill>
              <a:latin typeface="Times New Roman" pitchFamily="18" charset="0"/>
            </a:endParaRPr>
          </a:p>
        </p:txBody>
      </p:sp>
      <p:sp>
        <p:nvSpPr>
          <p:cNvPr id="9" name="Заголовок 1"/>
          <p:cNvSpPr txBox="1">
            <a:spLocks/>
          </p:cNvSpPr>
          <p:nvPr/>
        </p:nvSpPr>
        <p:spPr>
          <a:xfrm>
            <a:off x="0" y="-1349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Фреймы</a:t>
            </a:r>
          </a:p>
        </p:txBody>
      </p:sp>
      <p:sp>
        <p:nvSpPr>
          <p:cNvPr id="10" name="Заголовок 1"/>
          <p:cNvSpPr txBox="1">
            <a:spLocks/>
          </p:cNvSpPr>
          <p:nvPr/>
        </p:nvSpPr>
        <p:spPr>
          <a:xfrm>
            <a:off x="511175" y="607095"/>
            <a:ext cx="8229600" cy="463916"/>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400" dirty="0" smtClean="0"/>
              <a:t>Заполнение фреймов содержимым</a:t>
            </a:r>
            <a:endParaRPr lang="ru-RU" sz="2400" dirty="0"/>
          </a:p>
        </p:txBody>
      </p:sp>
      <p:pic>
        <p:nvPicPr>
          <p:cNvPr id="11" name="Picture 2" descr="http://ktonanovenkogo.ru/image/17-08-201321-23-15.png"/>
          <p:cNvPicPr>
            <a:picLocks noChangeAspect="1" noChangeArrowheads="1"/>
          </p:cNvPicPr>
          <p:nvPr/>
        </p:nvPicPr>
        <p:blipFill rotWithShape="1">
          <a:blip r:embed="rId6">
            <a:extLst>
              <a:ext uri="{28A0092B-C50C-407E-A947-70E740481C1C}">
                <a14:useLocalDpi xmlns:a14="http://schemas.microsoft.com/office/drawing/2010/main" xmlns="" val="0"/>
              </a:ext>
            </a:extLst>
          </a:blip>
          <a:srcRect r="62477"/>
          <a:stretch/>
        </p:blipFill>
        <p:spPr bwMode="auto">
          <a:xfrm>
            <a:off x="251110" y="1090659"/>
            <a:ext cx="3870514" cy="43254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2" name="Picture 4" descr="http://ktonanovenkogo.ru/image/freimy-eto.png"/>
          <p:cNvPicPr>
            <a:picLocks noChangeAspect="1" noChangeArrowheads="1"/>
          </p:cNvPicPr>
          <p:nvPr/>
        </p:nvPicPr>
        <p:blipFill rotWithShape="1">
          <a:blip r:embed="rId7">
            <a:extLst>
              <a:ext uri="{28A0092B-C50C-407E-A947-70E740481C1C}">
                <a14:useLocalDpi xmlns:a14="http://schemas.microsoft.com/office/drawing/2010/main" xmlns="" val="0"/>
              </a:ext>
            </a:extLst>
          </a:blip>
          <a:srcRect b="8420"/>
          <a:stretch/>
        </p:blipFill>
        <p:spPr bwMode="auto">
          <a:xfrm>
            <a:off x="3602183" y="3030810"/>
            <a:ext cx="5245748" cy="25868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7648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7648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C62DC36-F7E0-4B42-9FC8-405FCE06177C}" type="slidenum">
              <a:rPr lang="ru-RU">
                <a:solidFill>
                  <a:srgbClr val="000066"/>
                </a:solidFill>
                <a:latin typeface="Times New Roman" pitchFamily="18" charset="0"/>
              </a:rPr>
              <a:pPr algn="ctr"/>
              <a:t>135</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Фреймы</a:t>
            </a:r>
          </a:p>
        </p:txBody>
      </p:sp>
      <p:sp>
        <p:nvSpPr>
          <p:cNvPr id="11" name="Заголовок 1"/>
          <p:cNvSpPr txBox="1">
            <a:spLocks/>
          </p:cNvSpPr>
          <p:nvPr/>
        </p:nvSpPr>
        <p:spPr>
          <a:xfrm>
            <a:off x="457200" y="631338"/>
            <a:ext cx="8229600" cy="463916"/>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Навигация внутри фреймовой страницы</a:t>
            </a:r>
            <a:endParaRPr lang="ru-RU" sz="2800" dirty="0"/>
          </a:p>
        </p:txBody>
      </p:sp>
      <p:pic>
        <p:nvPicPr>
          <p:cNvPr id="12" name="Picture 2" descr="http://ktonanovenkogo.ru/image/17-08-201321-32-09.png"/>
          <p:cNvPicPr>
            <a:picLocks noChangeAspect="1" noChangeArrowheads="1"/>
          </p:cNvPicPr>
          <p:nvPr/>
        </p:nvPicPr>
        <p:blipFill rotWithShape="1">
          <a:blip r:embed="rId6">
            <a:extLst>
              <a:ext uri="{28A0092B-C50C-407E-A947-70E740481C1C}">
                <a14:useLocalDpi xmlns:a14="http://schemas.microsoft.com/office/drawing/2010/main" xmlns="" val="0"/>
              </a:ext>
            </a:extLst>
          </a:blip>
          <a:srcRect r="53442"/>
          <a:stretch/>
        </p:blipFill>
        <p:spPr bwMode="auto">
          <a:xfrm>
            <a:off x="272127" y="1976232"/>
            <a:ext cx="4586973" cy="35218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3" name="Picture 4" descr="http://ktonanovenkogo.ru/image/freimy-eto.png"/>
          <p:cNvPicPr>
            <a:picLocks noChangeAspect="1" noChangeArrowheads="1"/>
          </p:cNvPicPr>
          <p:nvPr/>
        </p:nvPicPr>
        <p:blipFill rotWithShape="1">
          <a:blip r:embed="rId7">
            <a:extLst>
              <a:ext uri="{28A0092B-C50C-407E-A947-70E740481C1C}">
                <a14:useLocalDpi xmlns:a14="http://schemas.microsoft.com/office/drawing/2010/main" xmlns="" val="0"/>
              </a:ext>
            </a:extLst>
          </a:blip>
          <a:srcRect b="8420"/>
          <a:stretch/>
        </p:blipFill>
        <p:spPr bwMode="auto">
          <a:xfrm>
            <a:off x="3602183" y="1135806"/>
            <a:ext cx="5245748" cy="24545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cxnSp>
        <p:nvCxnSpPr>
          <p:cNvPr id="14" name="Прямая со стрелкой 13"/>
          <p:cNvCxnSpPr/>
          <p:nvPr/>
        </p:nvCxnSpPr>
        <p:spPr bwMode="auto">
          <a:xfrm flipV="1">
            <a:off x="1822450" y="3259015"/>
            <a:ext cx="3172630" cy="148883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Стрелка вправо 14"/>
          <p:cNvSpPr/>
          <p:nvPr/>
        </p:nvSpPr>
        <p:spPr bwMode="auto">
          <a:xfrm>
            <a:off x="4039737" y="2170516"/>
            <a:ext cx="1146412" cy="313377"/>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sp>
        <p:nvSpPr>
          <p:cNvPr id="16" name="Rectangle 3"/>
          <p:cNvSpPr>
            <a:spLocks noChangeArrowheads="1"/>
          </p:cNvSpPr>
          <p:nvPr/>
        </p:nvSpPr>
        <p:spPr bwMode="auto">
          <a:xfrm>
            <a:off x="3411787" y="5128791"/>
            <a:ext cx="5626540" cy="738664"/>
          </a:xfrm>
          <a:prstGeom prst="rect">
            <a:avLst/>
          </a:prstGeom>
          <a:ln/>
        </p:spPr>
        <p:style>
          <a:lnRef idx="1">
            <a:schemeClr val="accent1"/>
          </a:lnRef>
          <a:fillRef idx="2">
            <a:schemeClr val="accent1"/>
          </a:fillRef>
          <a:effectRef idx="1">
            <a:schemeClr val="accent1"/>
          </a:effectRef>
          <a:fontRef idx="minor">
            <a:schemeClr val="dk1"/>
          </a:fontRef>
        </p:style>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&lt;a </a:t>
            </a:r>
            <a:r>
              <a:rPr kumimoji="0" lang="ru-RU" sz="2400" b="0" i="0" u="none" strike="noStrike" cap="none" normalizeH="0" baseline="0" dirty="0" err="1" smtClean="0">
                <a:ln>
                  <a:noFill/>
                </a:ln>
                <a:solidFill>
                  <a:srgbClr val="000000"/>
                </a:solidFill>
                <a:effectLst/>
                <a:latin typeface="Arial Unicode MS" pitchFamily="34" charset="-128"/>
                <a:cs typeface="Arial" pitchFamily="34" charset="0"/>
              </a:rPr>
              <a:t>target</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a:t>
            </a:r>
            <a:r>
              <a:rPr kumimoji="0" lang="ru-RU" sz="2400" b="0" i="0" u="none" strike="noStrike" cap="none" normalizeH="0" baseline="0" dirty="0" smtClean="0">
                <a:ln>
                  <a:noFill/>
                </a:ln>
                <a:solidFill>
                  <a:srgbClr val="0000FF"/>
                </a:solidFill>
                <a:effectLst/>
                <a:latin typeface="Arial Unicode MS" pitchFamily="34" charset="-128"/>
                <a:cs typeface="Arial" pitchFamily="34" charset="0"/>
              </a:rPr>
              <a:t>"</a:t>
            </a:r>
            <a:r>
              <a:rPr kumimoji="0" lang="ru-RU" sz="2400" b="0" i="0" u="none" strike="noStrike" cap="none" normalizeH="0" baseline="0" dirty="0" err="1" smtClean="0">
                <a:ln>
                  <a:noFill/>
                </a:ln>
                <a:solidFill>
                  <a:srgbClr val="0000FF"/>
                </a:solidFill>
                <a:effectLst/>
                <a:latin typeface="Arial Unicode MS" pitchFamily="34" charset="-128"/>
                <a:cs typeface="Arial" pitchFamily="34" charset="0"/>
              </a:rPr>
              <a:t>ktona</a:t>
            </a:r>
            <a:r>
              <a:rPr kumimoji="0" lang="ru-RU" sz="2400" b="0" i="0" u="none" strike="noStrike" cap="none" normalizeH="0" baseline="0" dirty="0" smtClean="0">
                <a:ln>
                  <a:noFill/>
                </a:ln>
                <a:solidFill>
                  <a:srgbClr val="0000FF"/>
                </a:solidFill>
                <a:effectLst/>
                <a:latin typeface="Arial Unicode MS" pitchFamily="34" charset="-128"/>
                <a:cs typeface="Arial" pitchFamily="34" charset="0"/>
              </a:rPr>
              <a:t>"</a:t>
            </a:r>
            <a:r>
              <a:rPr kumimoji="0" lang="ru-RU" sz="2400" b="0" i="0" u="none" strike="noStrike" cap="none" normalizeH="0" baseline="0" dirty="0" smtClean="0">
                <a:ln>
                  <a:noFill/>
                </a:ln>
                <a:solidFill>
                  <a:srgbClr val="555555"/>
                </a:solidFill>
                <a:effectLst/>
                <a:latin typeface="Verdana" pitchFamily="34" charset="0"/>
                <a:cs typeface="Arial" pitchFamily="34" charset="0"/>
              </a:rPr>
              <a:t> </a:t>
            </a:r>
            <a:r>
              <a:rPr kumimoji="0" lang="ru-RU" sz="2400" b="0" i="0" u="none" strike="noStrike" cap="none" normalizeH="0" baseline="0" dirty="0" err="1" smtClean="0">
                <a:ln>
                  <a:noFill/>
                </a:ln>
                <a:solidFill>
                  <a:srgbClr val="000000"/>
                </a:solidFill>
                <a:effectLst/>
                <a:latin typeface="Arial Unicode MS" pitchFamily="34" charset="-128"/>
                <a:cs typeface="Arial" pitchFamily="34" charset="0"/>
              </a:rPr>
              <a:t>href</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a:t>
            </a:r>
            <a:r>
              <a:rPr kumimoji="0" lang="ru-RU" sz="2400" b="0" i="0" u="none" strike="noStrike" cap="none" normalizeH="0" baseline="0" dirty="0" smtClean="0">
                <a:ln>
                  <a:noFill/>
                </a:ln>
                <a:solidFill>
                  <a:srgbClr val="0000FF"/>
                </a:solidFill>
                <a:effectLst/>
                <a:latin typeface="Arial Unicode MS" pitchFamily="34" charset="-128"/>
                <a:cs typeface="Arial" pitchFamily="34" charset="0"/>
              </a:rPr>
              <a:t>"http://</a:t>
            </a:r>
            <a:r>
              <a:rPr kumimoji="0" lang="en-US" sz="2400" b="0" i="0" u="none" strike="noStrike" cap="none" normalizeH="0" baseline="0" dirty="0" smtClean="0">
                <a:ln>
                  <a:noFill/>
                </a:ln>
                <a:solidFill>
                  <a:srgbClr val="0000FF"/>
                </a:solidFill>
                <a:effectLst/>
                <a:latin typeface="Arial Unicode MS" pitchFamily="34" charset="-128"/>
                <a:cs typeface="Arial" pitchFamily="34" charset="0"/>
              </a:rPr>
              <a:t>joomla.ru</a:t>
            </a:r>
            <a:r>
              <a:rPr kumimoji="0" lang="ru-RU" sz="2400" b="0" i="0" u="none" strike="noStrike" cap="none" normalizeH="0" baseline="0" dirty="0" smtClean="0">
                <a:ln>
                  <a:noFill/>
                </a:ln>
                <a:solidFill>
                  <a:srgbClr val="0000FF"/>
                </a:solidFill>
                <a:effectLst/>
                <a:latin typeface="Arial Unicode MS" pitchFamily="34" charset="-128"/>
                <a:cs typeface="Arial" pitchFamily="34" charset="0"/>
              </a:rPr>
              <a:t>"</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&gt;</a:t>
            </a:r>
            <a:r>
              <a:rPr kumimoji="0" lang="en-US" sz="2400" b="0" i="0" u="none" strike="noStrike" cap="none" normalizeH="0" baseline="0" dirty="0" smtClean="0">
                <a:ln>
                  <a:noFill/>
                </a:ln>
                <a:solidFill>
                  <a:srgbClr val="000000"/>
                </a:solidFill>
                <a:effectLst/>
                <a:latin typeface="Arial Unicode MS" pitchFamily="34" charset="-128"/>
                <a:cs typeface="Arial" pitchFamily="34" charset="0"/>
              </a:rPr>
              <a:t/>
            </a:r>
            <a:br>
              <a:rPr kumimoji="0" lang="en-US" sz="2400" b="0" i="0" u="none" strike="noStrike" cap="none" normalizeH="0" baseline="0" dirty="0" smtClean="0">
                <a:ln>
                  <a:noFill/>
                </a:ln>
                <a:solidFill>
                  <a:srgbClr val="000000"/>
                </a:solidFill>
                <a:effectLst/>
                <a:latin typeface="Arial Unicode MS" pitchFamily="34" charset="-128"/>
                <a:cs typeface="Arial" pitchFamily="34" charset="0"/>
              </a:rPr>
            </a:b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История появления </a:t>
            </a:r>
            <a:r>
              <a:rPr kumimoji="0" lang="ru-RU" sz="2400" b="0" i="0" u="none" strike="noStrike" cap="none" normalizeH="0" baseline="0" dirty="0" err="1" smtClean="0">
                <a:ln>
                  <a:noFill/>
                </a:ln>
                <a:solidFill>
                  <a:srgbClr val="000000"/>
                </a:solidFill>
                <a:effectLst/>
                <a:latin typeface="Arial Unicode MS" pitchFamily="34" charset="-128"/>
                <a:cs typeface="Arial" pitchFamily="34" charset="0"/>
              </a:rPr>
              <a:t>Joomla</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&lt;/a&gt;</a:t>
            </a:r>
            <a:r>
              <a:rPr kumimoji="0" lang="ru-RU" b="0" i="0" u="none" strike="noStrike" cap="none" normalizeH="0" baseline="0" dirty="0" smtClean="0">
                <a:ln>
                  <a:noFill/>
                </a:ln>
                <a:solidFill>
                  <a:schemeClr val="tx1"/>
                </a:solidFill>
                <a:effectLst/>
                <a:latin typeface="Arial" pitchFamily="34" charset="0"/>
                <a:cs typeface="Arial" pitchFamily="34" charset="0"/>
              </a:rPr>
              <a:t> </a:t>
            </a:r>
            <a:endParaRPr kumimoji="0" lang="ru-RU" sz="54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7" name="Прямая со стрелкой 16"/>
          <p:cNvCxnSpPr/>
          <p:nvPr/>
        </p:nvCxnSpPr>
        <p:spPr bwMode="auto">
          <a:xfrm flipV="1">
            <a:off x="4148920" y="3590360"/>
            <a:ext cx="81886" cy="176056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7853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7853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DFECA17A-3EDF-42F2-93EF-F507DEAE00AF}" type="slidenum">
              <a:rPr lang="ru-RU">
                <a:solidFill>
                  <a:srgbClr val="000066"/>
                </a:solidFill>
                <a:latin typeface="Times New Roman" pitchFamily="18" charset="0"/>
              </a:rPr>
              <a:pPr algn="ctr"/>
              <a:t>136</a:t>
            </a:fld>
            <a:endParaRPr lang="ru-RU">
              <a:solidFill>
                <a:srgbClr val="000066"/>
              </a:solidFill>
              <a:latin typeface="Times New Roman" pitchFamily="18" charset="0"/>
            </a:endParaRPr>
          </a:p>
        </p:txBody>
      </p:sp>
      <p:sp>
        <p:nvSpPr>
          <p:cNvPr id="9"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Фреймы</a:t>
            </a:r>
          </a:p>
        </p:txBody>
      </p:sp>
      <p:sp>
        <p:nvSpPr>
          <p:cNvPr id="10" name="Заголовок 1"/>
          <p:cNvSpPr txBox="1">
            <a:spLocks/>
          </p:cNvSpPr>
          <p:nvPr/>
        </p:nvSpPr>
        <p:spPr>
          <a:xfrm>
            <a:off x="484188" y="607891"/>
            <a:ext cx="8229600" cy="5715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400" dirty="0" err="1" smtClean="0"/>
              <a:t>Iframe</a:t>
            </a:r>
            <a:r>
              <a:rPr lang="ru-RU" sz="2400" dirty="0" smtClean="0"/>
              <a:t> — встроенный фрейм в стандарте </a:t>
            </a:r>
            <a:r>
              <a:rPr lang="ru-RU" sz="2400" dirty="0" err="1" smtClean="0"/>
              <a:t>Html</a:t>
            </a:r>
            <a:r>
              <a:rPr lang="ru-RU" sz="2400" dirty="0" smtClean="0"/>
              <a:t> 5</a:t>
            </a:r>
            <a:endParaRPr lang="ru-RU" sz="2400" dirty="0"/>
          </a:p>
        </p:txBody>
      </p:sp>
      <p:sp>
        <p:nvSpPr>
          <p:cNvPr id="11" name="Объект 2"/>
          <p:cNvSpPr txBox="1">
            <a:spLocks/>
          </p:cNvSpPr>
          <p:nvPr/>
        </p:nvSpPr>
        <p:spPr>
          <a:xfrm>
            <a:off x="523081" y="1332035"/>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2800" dirty="0" err="1" smtClean="0"/>
              <a:t>Iframe</a:t>
            </a:r>
            <a:r>
              <a:rPr lang="ru-RU" sz="2800" dirty="0" smtClean="0"/>
              <a:t> является сточным элементом, в который загружается внешний объект (например, видеоролик). А для указания пути до этого файла, который должен подгружаться на странице, служит специальный атрибут </a:t>
            </a:r>
            <a:r>
              <a:rPr lang="ru-RU" sz="2800" dirty="0" err="1" smtClean="0"/>
              <a:t>Src</a:t>
            </a:r>
            <a:r>
              <a:rPr lang="ru-RU" sz="2800" dirty="0" smtClean="0"/>
              <a:t>. Элемент </a:t>
            </a:r>
            <a:r>
              <a:rPr lang="ru-RU" sz="2800" dirty="0" err="1" smtClean="0"/>
              <a:t>Iframe</a:t>
            </a:r>
            <a:r>
              <a:rPr lang="ru-RU" sz="2800" dirty="0" smtClean="0"/>
              <a:t> парный, т.е. </a:t>
            </a:r>
            <a:r>
              <a:rPr lang="ru-RU" sz="2800" b="1" dirty="0" smtClean="0"/>
              <a:t>имеется еще и закрывающий тег</a:t>
            </a:r>
            <a:r>
              <a:rPr lang="ru-RU" sz="2800" dirty="0" smtClean="0"/>
              <a:t>:</a:t>
            </a:r>
            <a:endParaRPr lang="ru-RU" sz="2800" dirty="0"/>
          </a:p>
        </p:txBody>
      </p:sp>
      <p:sp>
        <p:nvSpPr>
          <p:cNvPr id="12" name="Rectangle 1"/>
          <p:cNvSpPr>
            <a:spLocks noChangeArrowheads="1"/>
          </p:cNvSpPr>
          <p:nvPr/>
        </p:nvSpPr>
        <p:spPr bwMode="auto">
          <a:xfrm>
            <a:off x="550115" y="5172324"/>
            <a:ext cx="8202566" cy="307777"/>
          </a:xfrm>
          <a:prstGeom prst="rect">
            <a:avLst/>
          </a:prstGeom>
          <a:ln/>
        </p:spPr>
        <p:style>
          <a:lnRef idx="1">
            <a:schemeClr val="accent1"/>
          </a:lnRef>
          <a:fillRef idx="2">
            <a:schemeClr val="accent1"/>
          </a:fillRef>
          <a:effectRef idx="1">
            <a:schemeClr val="accent1"/>
          </a:effectRef>
          <a:fontRef idx="minor">
            <a:schemeClr val="dk1"/>
          </a:fontRef>
        </p:style>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b="0" i="0" u="none" strike="noStrike" cap="none" normalizeH="0" baseline="0" dirty="0" smtClean="0">
                <a:ln>
                  <a:noFill/>
                </a:ln>
                <a:solidFill>
                  <a:srgbClr val="000000"/>
                </a:solidFill>
                <a:effectLst/>
                <a:latin typeface="Arial Unicode MS" pitchFamily="34" charset="-128"/>
                <a:cs typeface="Arial" pitchFamily="34" charset="0"/>
              </a:rPr>
              <a:t>&lt;</a:t>
            </a:r>
            <a:r>
              <a:rPr kumimoji="0" lang="ru-RU" b="0" i="0" u="none" strike="noStrike" cap="none" normalizeH="0" baseline="0" dirty="0" err="1" smtClean="0">
                <a:ln>
                  <a:noFill/>
                </a:ln>
                <a:solidFill>
                  <a:srgbClr val="000000"/>
                </a:solidFill>
                <a:effectLst/>
                <a:latin typeface="Arial Unicode MS" pitchFamily="34" charset="-128"/>
                <a:cs typeface="Arial" pitchFamily="34" charset="0"/>
              </a:rPr>
              <a:t>iframe</a:t>
            </a:r>
            <a:r>
              <a:rPr kumimoji="0" lang="ru-RU" b="0" i="0" u="none" strike="noStrike" cap="none" normalizeH="0" baseline="0" dirty="0" smtClean="0">
                <a:ln>
                  <a:noFill/>
                </a:ln>
                <a:solidFill>
                  <a:srgbClr val="000000"/>
                </a:solidFill>
                <a:effectLst/>
                <a:latin typeface="Arial Unicode MS" pitchFamily="34" charset="-128"/>
                <a:cs typeface="Arial" pitchFamily="34" charset="0"/>
              </a:rPr>
              <a:t> </a:t>
            </a:r>
            <a:r>
              <a:rPr kumimoji="0" lang="ru-RU" b="0" i="0" u="none" strike="noStrike" cap="none" normalizeH="0" baseline="0" dirty="0" err="1" smtClean="0">
                <a:ln>
                  <a:noFill/>
                </a:ln>
                <a:solidFill>
                  <a:srgbClr val="000000"/>
                </a:solidFill>
                <a:effectLst/>
                <a:latin typeface="Arial Unicode MS" pitchFamily="34" charset="-128"/>
                <a:cs typeface="Arial" pitchFamily="34" charset="0"/>
              </a:rPr>
              <a:t>src</a:t>
            </a:r>
            <a:r>
              <a:rPr kumimoji="0" lang="ru-RU" b="0" i="0" u="none" strike="noStrike" cap="none" normalizeH="0" baseline="0" dirty="0" smtClean="0">
                <a:ln>
                  <a:noFill/>
                </a:ln>
                <a:solidFill>
                  <a:srgbClr val="000000"/>
                </a:solidFill>
                <a:effectLst/>
                <a:latin typeface="Arial Unicode MS" pitchFamily="34" charset="-128"/>
                <a:cs typeface="Arial" pitchFamily="34" charset="0"/>
              </a:rPr>
              <a:t>=</a:t>
            </a:r>
            <a:r>
              <a:rPr kumimoji="0" lang="ru-RU" b="0" i="0" u="none" strike="noStrike" cap="none" normalizeH="0" baseline="0" dirty="0" smtClean="0">
                <a:ln>
                  <a:noFill/>
                </a:ln>
                <a:solidFill>
                  <a:srgbClr val="0000FF"/>
                </a:solidFill>
                <a:effectLst/>
                <a:latin typeface="Arial Unicode MS" pitchFamily="34" charset="-128"/>
                <a:cs typeface="Arial" pitchFamily="34" charset="0"/>
              </a:rPr>
              <a:t>"http://www.youtube.com/embed/fHaAsFZL1nQ"</a:t>
            </a:r>
            <a:r>
              <a:rPr kumimoji="0" lang="ru-RU" b="0" i="0" u="none" strike="noStrike" cap="none" normalizeH="0" baseline="0" dirty="0" smtClean="0">
                <a:ln>
                  <a:noFill/>
                </a:ln>
                <a:solidFill>
                  <a:srgbClr val="000000"/>
                </a:solidFill>
                <a:effectLst/>
                <a:latin typeface="Arial Unicode MS" pitchFamily="34" charset="-128"/>
                <a:cs typeface="Arial" pitchFamily="34" charset="0"/>
              </a:rPr>
              <a:t>&gt;&lt;/iframe&gt;</a:t>
            </a:r>
            <a:r>
              <a:rPr kumimoji="0" lang="ru-RU" sz="1800" b="0" i="0" u="none" strike="noStrike" cap="none" normalizeH="0" baseline="0" dirty="0" smtClean="0">
                <a:ln>
                  <a:noFill/>
                </a:ln>
                <a:solidFill>
                  <a:schemeClr val="tx1"/>
                </a:solidFill>
                <a:effectLst/>
                <a:latin typeface="Arial" pitchFamily="34" charset="0"/>
                <a:cs typeface="Arial" pitchFamily="34" charset="0"/>
              </a:rPr>
              <a:t> </a:t>
            </a:r>
            <a:endParaRPr kumimoji="0" lang="ru-RU" sz="4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8057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8058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661B8E79-F128-4069-B4D0-6A018443B498}" type="slidenum">
              <a:rPr lang="ru-RU">
                <a:solidFill>
                  <a:srgbClr val="000066"/>
                </a:solidFill>
                <a:latin typeface="Times New Roman" pitchFamily="18" charset="0"/>
              </a:rPr>
              <a:pPr algn="ctr"/>
              <a:t>137</a:t>
            </a:fld>
            <a:endParaRPr lang="ru-RU">
              <a:solidFill>
                <a:srgbClr val="000066"/>
              </a:solidFill>
              <a:latin typeface="Times New Roman" pitchFamily="18" charset="0"/>
            </a:endParaRPr>
          </a:p>
        </p:txBody>
      </p:sp>
      <p:sp>
        <p:nvSpPr>
          <p:cNvPr id="9"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Фреймы</a:t>
            </a:r>
          </a:p>
        </p:txBody>
      </p:sp>
      <p:sp>
        <p:nvSpPr>
          <p:cNvPr id="10" name="Заголовок 1"/>
          <p:cNvSpPr txBox="1">
            <a:spLocks/>
          </p:cNvSpPr>
          <p:nvPr/>
        </p:nvSpPr>
        <p:spPr>
          <a:xfrm>
            <a:off x="457200" y="597023"/>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Размер фрейма</a:t>
            </a:r>
            <a:endParaRPr lang="ru-RU" dirty="0"/>
          </a:p>
        </p:txBody>
      </p:sp>
      <p:sp>
        <p:nvSpPr>
          <p:cNvPr id="11" name="Объект 2"/>
          <p:cNvSpPr txBox="1">
            <a:spLocks/>
          </p:cNvSpPr>
          <p:nvPr/>
        </p:nvSpPr>
        <p:spPr>
          <a:xfrm>
            <a:off x="484188" y="1986086"/>
            <a:ext cx="8229600" cy="1616856"/>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a:buFontTx/>
              <a:buNone/>
            </a:pPr>
            <a:r>
              <a:rPr lang="ru-RU" sz="2400" dirty="0" smtClean="0"/>
              <a:t>В данном примере показан вывод на странице видеоролика с </a:t>
            </a:r>
            <a:r>
              <a:rPr lang="ru-RU" sz="2400" dirty="0" err="1" smtClean="0"/>
              <a:t>Youtube</a:t>
            </a:r>
            <a:r>
              <a:rPr lang="ru-RU" sz="2400" dirty="0" smtClean="0"/>
              <a:t> с помощью </a:t>
            </a:r>
            <a:r>
              <a:rPr lang="ru-RU" sz="2400" dirty="0" err="1" smtClean="0"/>
              <a:t>Iframe</a:t>
            </a:r>
            <a:r>
              <a:rPr lang="ru-RU" sz="2400" dirty="0" smtClean="0"/>
              <a:t>. Для того, чтобы ограничить область фрейма (окна), куда будет подгружаться внешний файл, предусмотрены </a:t>
            </a:r>
            <a:r>
              <a:rPr lang="ru-RU" sz="2400" dirty="0" err="1" smtClean="0"/>
              <a:t>атрибуты</a:t>
            </a:r>
            <a:r>
              <a:rPr lang="ru-RU" sz="2400" b="1" dirty="0" err="1" smtClean="0"/>
              <a:t>Width</a:t>
            </a:r>
            <a:r>
              <a:rPr lang="ru-RU" sz="2400" b="1" dirty="0" smtClean="0"/>
              <a:t> и </a:t>
            </a:r>
            <a:r>
              <a:rPr lang="ru-RU" sz="2400" b="1" dirty="0" err="1" smtClean="0"/>
              <a:t>Height</a:t>
            </a:r>
            <a:r>
              <a:rPr lang="ru-RU" sz="2400" dirty="0" smtClean="0"/>
              <a:t>, значения которых задаются в пикселах:</a:t>
            </a:r>
            <a:endParaRPr lang="ru-RU" sz="2400" dirty="0"/>
          </a:p>
        </p:txBody>
      </p:sp>
      <p:sp>
        <p:nvSpPr>
          <p:cNvPr id="12" name="Rectangle 1"/>
          <p:cNvSpPr>
            <a:spLocks noChangeArrowheads="1"/>
          </p:cNvSpPr>
          <p:nvPr/>
        </p:nvSpPr>
        <p:spPr bwMode="auto">
          <a:xfrm>
            <a:off x="268211" y="4568525"/>
            <a:ext cx="8715527" cy="738664"/>
          </a:xfrm>
          <a:prstGeom prst="rect">
            <a:avLst/>
          </a:prstGeom>
          <a:ln/>
        </p:spPr>
        <p:style>
          <a:lnRef idx="1">
            <a:schemeClr val="accent1"/>
          </a:lnRef>
          <a:fillRef idx="2">
            <a:schemeClr val="accent1"/>
          </a:fillRef>
          <a:effectRef idx="1">
            <a:schemeClr val="accent1"/>
          </a:effectRef>
          <a:fontRef idx="minor">
            <a:schemeClr val="dk1"/>
          </a:fontRef>
        </p:style>
        <p:txBody>
          <a:bodyPr vert="horz" wrap="non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&lt;</a:t>
            </a:r>
            <a:r>
              <a:rPr kumimoji="0" lang="ru-RU" sz="2400" b="0" i="0" u="none" strike="noStrike" cap="none" normalizeH="0" baseline="0" dirty="0" err="1" smtClean="0">
                <a:ln>
                  <a:noFill/>
                </a:ln>
                <a:solidFill>
                  <a:srgbClr val="000000"/>
                </a:solidFill>
                <a:effectLst/>
                <a:latin typeface="Arial Unicode MS" pitchFamily="34" charset="-128"/>
                <a:cs typeface="Arial" pitchFamily="34" charset="0"/>
              </a:rPr>
              <a:t>iframe</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a:t>
            </a:r>
            <a:r>
              <a:rPr kumimoji="0" lang="ru-RU" sz="2400" b="0" i="0" u="none" strike="noStrike" cap="none" normalizeH="0" baseline="0" dirty="0" err="1" smtClean="0">
                <a:ln>
                  <a:noFill/>
                </a:ln>
                <a:solidFill>
                  <a:srgbClr val="000000"/>
                </a:solidFill>
                <a:effectLst/>
                <a:latin typeface="Arial Unicode MS" pitchFamily="34" charset="-128"/>
                <a:cs typeface="Arial" pitchFamily="34" charset="0"/>
              </a:rPr>
              <a:t>width</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a:t>
            </a:r>
            <a:r>
              <a:rPr kumimoji="0" lang="ru-RU" sz="2400" b="0" i="0" u="none" strike="noStrike" cap="none" normalizeH="0" baseline="0" dirty="0" smtClean="0">
                <a:ln>
                  <a:noFill/>
                </a:ln>
                <a:solidFill>
                  <a:srgbClr val="0000FF"/>
                </a:solidFill>
                <a:effectLst/>
                <a:latin typeface="Arial Unicode MS" pitchFamily="34" charset="-128"/>
                <a:cs typeface="Arial" pitchFamily="34" charset="0"/>
              </a:rPr>
              <a:t>"545"</a:t>
            </a:r>
            <a:r>
              <a:rPr kumimoji="0" lang="ru-RU" sz="2400" b="0" i="0" u="none" strike="noStrike" cap="none" normalizeH="0" baseline="0" dirty="0" smtClean="0">
                <a:ln>
                  <a:noFill/>
                </a:ln>
                <a:solidFill>
                  <a:srgbClr val="555555"/>
                </a:solidFill>
                <a:effectLst/>
                <a:latin typeface="Verdana" pitchFamily="34" charset="0"/>
                <a:cs typeface="Arial" pitchFamily="34" charset="0"/>
              </a:rPr>
              <a:t> </a:t>
            </a:r>
            <a:r>
              <a:rPr kumimoji="0" lang="ru-RU" sz="2400" b="0" i="0" u="none" strike="noStrike" cap="none" normalizeH="0" baseline="0" dirty="0" err="1" smtClean="0">
                <a:ln>
                  <a:noFill/>
                </a:ln>
                <a:solidFill>
                  <a:srgbClr val="000000"/>
                </a:solidFill>
                <a:effectLst/>
                <a:latin typeface="Arial Unicode MS" pitchFamily="34" charset="-128"/>
                <a:cs typeface="Arial" pitchFamily="34" charset="0"/>
              </a:rPr>
              <a:t>height</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a:t>
            </a:r>
            <a:r>
              <a:rPr kumimoji="0" lang="ru-RU" sz="2400" b="0" i="0" u="none" strike="noStrike" cap="none" normalizeH="0" baseline="0" dirty="0" smtClean="0">
                <a:ln>
                  <a:noFill/>
                </a:ln>
                <a:solidFill>
                  <a:srgbClr val="0000FF"/>
                </a:solidFill>
                <a:effectLst/>
                <a:latin typeface="Arial Unicode MS" pitchFamily="34" charset="-128"/>
                <a:cs typeface="Arial" pitchFamily="34" charset="0"/>
              </a:rPr>
              <a:t>"438"</a:t>
            </a:r>
            <a:r>
              <a:rPr kumimoji="0" lang="ru-RU" sz="2400" b="0" i="0" u="none" strike="noStrike" cap="none" normalizeH="0" baseline="0" dirty="0" smtClean="0">
                <a:ln>
                  <a:noFill/>
                </a:ln>
                <a:solidFill>
                  <a:srgbClr val="555555"/>
                </a:solidFill>
                <a:effectLst/>
                <a:latin typeface="Verdana" pitchFamily="34" charset="0"/>
                <a:cs typeface="Arial" pitchFamily="34" charset="0"/>
              </a:rPr>
              <a:t> </a:t>
            </a:r>
            <a:br>
              <a:rPr kumimoji="0" lang="ru-RU" sz="2400" b="0" i="0" u="none" strike="noStrike" cap="none" normalizeH="0" baseline="0" dirty="0" smtClean="0">
                <a:ln>
                  <a:noFill/>
                </a:ln>
                <a:solidFill>
                  <a:srgbClr val="555555"/>
                </a:solidFill>
                <a:effectLst/>
                <a:latin typeface="Verdana" pitchFamily="34" charset="0"/>
                <a:cs typeface="Arial" pitchFamily="34" charset="0"/>
              </a:rPr>
            </a:br>
            <a:r>
              <a:rPr kumimoji="0" lang="ru-RU" sz="2400" b="0" i="0" u="none" strike="noStrike" cap="none" normalizeH="0" baseline="0" dirty="0" err="1" smtClean="0">
                <a:ln>
                  <a:noFill/>
                </a:ln>
                <a:solidFill>
                  <a:srgbClr val="000000"/>
                </a:solidFill>
                <a:effectLst/>
                <a:latin typeface="Arial Unicode MS" pitchFamily="34" charset="-128"/>
                <a:cs typeface="Arial" pitchFamily="34" charset="0"/>
              </a:rPr>
              <a:t>src</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a:t>
            </a:r>
            <a:r>
              <a:rPr kumimoji="0" lang="ru-RU" sz="2400" b="0" i="0" u="none" strike="noStrike" cap="none" normalizeH="0" baseline="0" dirty="0" smtClean="0">
                <a:ln>
                  <a:noFill/>
                </a:ln>
                <a:solidFill>
                  <a:srgbClr val="0000FF"/>
                </a:solidFill>
                <a:effectLst/>
                <a:latin typeface="Arial Unicode MS" pitchFamily="34" charset="-128"/>
                <a:cs typeface="Arial" pitchFamily="34" charset="0"/>
              </a:rPr>
              <a:t>"http://www.youtube.com/embed/fHaAsFZL1nQ"</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&gt;&lt;/iframe&gt;</a:t>
            </a:r>
            <a:r>
              <a:rPr kumimoji="0" lang="ru-RU" b="0" i="0" u="none" strike="noStrike" cap="none" normalizeH="0" baseline="0" dirty="0" smtClean="0">
                <a:ln>
                  <a:noFill/>
                </a:ln>
                <a:solidFill>
                  <a:schemeClr val="tx1"/>
                </a:solidFill>
                <a:effectLst/>
                <a:latin typeface="Arial" pitchFamily="34" charset="0"/>
                <a:cs typeface="Arial" pitchFamily="34" charset="0"/>
              </a:rPr>
              <a:t> </a:t>
            </a:r>
            <a:endParaRPr kumimoji="0" lang="ru-RU" sz="5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8262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82629"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75827B1B-EAE0-4E75-BCF9-9C9E7A774891}" type="slidenum">
              <a:rPr lang="ru-RU">
                <a:solidFill>
                  <a:srgbClr val="000066"/>
                </a:solidFill>
                <a:latin typeface="Times New Roman" pitchFamily="18" charset="0"/>
              </a:rPr>
              <a:pPr algn="ctr"/>
              <a:t>138</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Фреймы</a:t>
            </a:r>
          </a:p>
        </p:txBody>
      </p:sp>
      <p:sp>
        <p:nvSpPr>
          <p:cNvPr id="11" name="Заголовок 1"/>
          <p:cNvSpPr txBox="1">
            <a:spLocks/>
          </p:cNvSpPr>
          <p:nvPr/>
        </p:nvSpPr>
        <p:spPr>
          <a:xfrm>
            <a:off x="922338" y="579438"/>
            <a:ext cx="7261517" cy="501839"/>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Атрибуты тега </a:t>
            </a:r>
            <a:r>
              <a:rPr lang="en-US" sz="3200" dirty="0" smtClean="0"/>
              <a:t>&lt;</a:t>
            </a:r>
            <a:r>
              <a:rPr lang="en-US" sz="3200" dirty="0" err="1" smtClean="0"/>
              <a:t>iframe</a:t>
            </a:r>
            <a:r>
              <a:rPr lang="en-US" sz="3200" dirty="0" smtClean="0"/>
              <a:t>&gt;</a:t>
            </a:r>
            <a:endParaRPr lang="ru-RU" sz="3200" dirty="0"/>
          </a:p>
        </p:txBody>
      </p:sp>
      <p:graphicFrame>
        <p:nvGraphicFramePr>
          <p:cNvPr id="12" name="Таблица 11"/>
          <p:cNvGraphicFramePr>
            <a:graphicFrameLocks noGrp="1"/>
          </p:cNvGraphicFramePr>
          <p:nvPr>
            <p:extLst>
              <p:ext uri="{D42A27DB-BD31-4B8C-83A1-F6EECF244321}">
                <p14:modId xmlns:p14="http://schemas.microsoft.com/office/powerpoint/2010/main" xmlns="" val="1929373544"/>
              </p:ext>
            </p:extLst>
          </p:nvPr>
        </p:nvGraphicFramePr>
        <p:xfrm>
          <a:off x="922338" y="1202001"/>
          <a:ext cx="7755254" cy="4389907"/>
        </p:xfrm>
        <a:graphic>
          <a:graphicData uri="http://schemas.openxmlformats.org/drawingml/2006/table">
            <a:tbl>
              <a:tblPr/>
              <a:tblGrid>
                <a:gridCol w="1093691"/>
                <a:gridCol w="6661563"/>
              </a:tblGrid>
              <a:tr h="1240554">
                <a:tc>
                  <a:txBody>
                    <a:bodyPr/>
                    <a:lstStyle/>
                    <a:p>
                      <a:pPr fontAlgn="t"/>
                      <a:r>
                        <a:rPr lang="en-US" sz="800" dirty="0">
                          <a:effectLst/>
                        </a:rPr>
                        <a:t>align</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fontAlgn="base">
                        <a:buFont typeface="Arial"/>
                        <a:buChar char="•"/>
                      </a:pPr>
                      <a:r>
                        <a:rPr lang="ru-RU" sz="800" dirty="0">
                          <a:effectLst/>
                        </a:rPr>
                        <a:t>задает выравнивание фрейма и способ обтекания </a:t>
                      </a:r>
                      <a:r>
                        <a:rPr lang="ru-RU" sz="800" dirty="0" err="1">
                          <a:effectLst/>
                        </a:rPr>
                        <a:t>текстомabsmiddle</a:t>
                      </a:r>
                      <a:r>
                        <a:rPr lang="ru-RU" sz="800" dirty="0">
                          <a:effectLst/>
                        </a:rPr>
                        <a:t> — центр фрейма по центру текущей строки</a:t>
                      </a:r>
                    </a:p>
                    <a:p>
                      <a:pPr fontAlgn="base">
                        <a:buFont typeface="Arial"/>
                        <a:buChar char="•"/>
                      </a:pPr>
                      <a:r>
                        <a:rPr lang="ru-RU" sz="800" dirty="0" err="1">
                          <a:effectLst/>
                        </a:rPr>
                        <a:t>baseline</a:t>
                      </a:r>
                      <a:r>
                        <a:rPr lang="ru-RU" sz="800" dirty="0">
                          <a:effectLst/>
                        </a:rPr>
                        <a:t> — по базовой линии текущей строки</a:t>
                      </a:r>
                    </a:p>
                    <a:p>
                      <a:pPr fontAlgn="base">
                        <a:buFont typeface="Arial"/>
                        <a:buChar char="•"/>
                      </a:pPr>
                      <a:r>
                        <a:rPr lang="ru-RU" sz="800" b="1" dirty="0" err="1">
                          <a:effectLst/>
                        </a:rPr>
                        <a:t>bottom</a:t>
                      </a:r>
                      <a:r>
                        <a:rPr lang="ru-RU" sz="800" b="1" dirty="0">
                          <a:effectLst/>
                        </a:rPr>
                        <a:t> — нижняя граница фрейма выравнивается по окружающему тексту (по умолчанию)</a:t>
                      </a:r>
                      <a:endParaRPr lang="ru-RU" sz="800" dirty="0">
                        <a:effectLst/>
                      </a:endParaRPr>
                    </a:p>
                    <a:p>
                      <a:pPr fontAlgn="base">
                        <a:buFont typeface="Arial"/>
                        <a:buChar char="•"/>
                      </a:pPr>
                      <a:r>
                        <a:rPr lang="ru-RU" sz="800" dirty="0" err="1">
                          <a:effectLst/>
                        </a:rPr>
                        <a:t>left</a:t>
                      </a:r>
                      <a:r>
                        <a:rPr lang="ru-RU" sz="800" dirty="0">
                          <a:effectLst/>
                        </a:rPr>
                        <a:t> — по левому краю окна. Текст обтекает справа</a:t>
                      </a:r>
                    </a:p>
                    <a:p>
                      <a:pPr fontAlgn="base">
                        <a:buFont typeface="Arial"/>
                        <a:buChar char="•"/>
                      </a:pPr>
                      <a:r>
                        <a:rPr lang="ru-RU" sz="800" dirty="0" err="1">
                          <a:effectLst/>
                        </a:rPr>
                        <a:t>middle</a:t>
                      </a:r>
                      <a:r>
                        <a:rPr lang="ru-RU" sz="800" dirty="0">
                          <a:effectLst/>
                        </a:rPr>
                        <a:t> — центр фрейма по базовой линии текущей строки</a:t>
                      </a:r>
                    </a:p>
                    <a:p>
                      <a:pPr fontAlgn="base">
                        <a:buFont typeface="Arial"/>
                        <a:buChar char="•"/>
                      </a:pPr>
                      <a:r>
                        <a:rPr lang="ru-RU" sz="800" dirty="0" err="1">
                          <a:effectLst/>
                        </a:rPr>
                        <a:t>right</a:t>
                      </a:r>
                      <a:r>
                        <a:rPr lang="ru-RU" sz="800" dirty="0">
                          <a:effectLst/>
                        </a:rPr>
                        <a:t> — по правому краю окна. Текст обтекает слева</a:t>
                      </a:r>
                    </a:p>
                    <a:p>
                      <a:pPr fontAlgn="base">
                        <a:buFont typeface="Arial"/>
                        <a:buChar char="•"/>
                      </a:pPr>
                      <a:r>
                        <a:rPr lang="ru-RU" sz="800" dirty="0" err="1">
                          <a:effectLst/>
                        </a:rPr>
                        <a:t>texttop</a:t>
                      </a:r>
                      <a:r>
                        <a:rPr lang="ru-RU" sz="800" dirty="0">
                          <a:effectLst/>
                        </a:rPr>
                        <a:t> — верх фрейма выравнивается по самому высокому текстовому элементу строки</a:t>
                      </a:r>
                    </a:p>
                    <a:p>
                      <a:pPr fontAlgn="base">
                        <a:buFont typeface="Arial"/>
                        <a:buChar char="•"/>
                      </a:pPr>
                      <a:r>
                        <a:rPr lang="ru-RU" sz="800" dirty="0" err="1">
                          <a:effectLst/>
                        </a:rPr>
                        <a:t>top</a:t>
                      </a:r>
                      <a:r>
                        <a:rPr lang="ru-RU" sz="800" dirty="0">
                          <a:effectLst/>
                        </a:rPr>
                        <a:t> — верх фрейма выравнивается по самому высокому элементу строки</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r>
              <a:tr h="290175">
                <a:tc>
                  <a:txBody>
                    <a:bodyPr/>
                    <a:lstStyle/>
                    <a:p>
                      <a:pPr fontAlgn="t"/>
                      <a:r>
                        <a:rPr lang="en-US" sz="800">
                          <a:effectLst/>
                        </a:rPr>
                        <a:t>allowtransparency</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fontAlgn="t"/>
                      <a:r>
                        <a:rPr lang="ru-RU" sz="800">
                          <a:effectLst/>
                        </a:rPr>
                        <a:t>Устанавливает, может ли фрейм быть прозрачным.</a:t>
                      </a:r>
                      <a:br>
                        <a:rPr lang="ru-RU" sz="800">
                          <a:effectLst/>
                        </a:rPr>
                      </a:br>
                      <a:r>
                        <a:rPr lang="ru-RU" sz="800" i="1">
                          <a:effectLst/>
                        </a:rPr>
                        <a:t>Отсутствует в спецификации HTML 4.01!</a:t>
                      </a:r>
                      <a:endParaRPr lang="ru-RU" sz="800">
                        <a:effectLst/>
                      </a:endParaRP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r>
              <a:tr h="154407">
                <a:tc>
                  <a:txBody>
                    <a:bodyPr/>
                    <a:lstStyle/>
                    <a:p>
                      <a:pPr fontAlgn="t"/>
                      <a:r>
                        <a:rPr lang="en-US" sz="800">
                          <a:effectLst/>
                        </a:rPr>
                        <a:t>class</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fontAlgn="t"/>
                      <a:r>
                        <a:rPr lang="ru-RU" sz="800">
                          <a:effectLst/>
                        </a:rPr>
                        <a:t>определяет имя используемого класса</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r>
              <a:tr h="154407">
                <a:tc>
                  <a:txBody>
                    <a:bodyPr/>
                    <a:lstStyle/>
                    <a:p>
                      <a:pPr fontAlgn="t"/>
                      <a:r>
                        <a:rPr lang="en-US" sz="800">
                          <a:effectLst/>
                        </a:rPr>
                        <a:t>frameborder</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fontAlgn="t"/>
                      <a:r>
                        <a:rPr lang="ru-RU" sz="800" dirty="0">
                          <a:effectLst/>
                        </a:rPr>
                        <a:t>определяет наличие границ фрейма. 1 — есть граница, 0 — нет</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r>
              <a:tr h="154407">
                <a:tc>
                  <a:txBody>
                    <a:bodyPr/>
                    <a:lstStyle/>
                    <a:p>
                      <a:pPr fontAlgn="t"/>
                      <a:r>
                        <a:rPr lang="en-US" sz="800">
                          <a:effectLst/>
                        </a:rPr>
                        <a:t>height</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fontAlgn="t"/>
                      <a:r>
                        <a:rPr lang="ru-RU" sz="800">
                          <a:effectLst/>
                        </a:rPr>
                        <a:t>задает высоту фрейма</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r>
              <a:tr h="290175">
                <a:tc>
                  <a:txBody>
                    <a:bodyPr/>
                    <a:lstStyle/>
                    <a:p>
                      <a:pPr fontAlgn="t"/>
                      <a:r>
                        <a:rPr lang="en-US" sz="800">
                          <a:effectLst/>
                        </a:rPr>
                        <a:t>hspace</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fontAlgn="t"/>
                      <a:r>
                        <a:rPr lang="ru-RU" sz="800">
                          <a:effectLst/>
                        </a:rPr>
                        <a:t>отступ по горизонтали (по умолчанию 0).</a:t>
                      </a:r>
                      <a:br>
                        <a:rPr lang="ru-RU" sz="800">
                          <a:effectLst/>
                        </a:rPr>
                      </a:br>
                      <a:r>
                        <a:rPr lang="ru-RU" sz="800" i="1">
                          <a:effectLst/>
                        </a:rPr>
                        <a:t>Отсутствует в спецификации HTML 4.01!</a:t>
                      </a:r>
                      <a:endParaRPr lang="ru-RU" sz="800">
                        <a:effectLst/>
                      </a:endParaRP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r>
              <a:tr h="154407">
                <a:tc>
                  <a:txBody>
                    <a:bodyPr/>
                    <a:lstStyle/>
                    <a:p>
                      <a:pPr fontAlgn="t"/>
                      <a:r>
                        <a:rPr lang="en-US" sz="800">
                          <a:effectLst/>
                        </a:rPr>
                        <a:t>id</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fontAlgn="t"/>
                      <a:r>
                        <a:rPr lang="ru-RU" sz="800">
                          <a:effectLst/>
                        </a:rPr>
                        <a:t>уникальный идентификатор</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r>
              <a:tr h="154407">
                <a:tc>
                  <a:txBody>
                    <a:bodyPr/>
                    <a:lstStyle/>
                    <a:p>
                      <a:pPr fontAlgn="t"/>
                      <a:r>
                        <a:rPr lang="en-US" sz="800">
                          <a:effectLst/>
                        </a:rPr>
                        <a:t>longdesc</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fontAlgn="t"/>
                      <a:r>
                        <a:rPr lang="ru-RU" sz="800">
                          <a:effectLst/>
                        </a:rPr>
                        <a:t>URL страницы с списанием фрейма</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r>
              <a:tr h="154407">
                <a:tc>
                  <a:txBody>
                    <a:bodyPr/>
                    <a:lstStyle/>
                    <a:p>
                      <a:pPr fontAlgn="t"/>
                      <a:r>
                        <a:rPr lang="en-US" sz="800">
                          <a:effectLst/>
                        </a:rPr>
                        <a:t>marginheight</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fontAlgn="t"/>
                      <a:r>
                        <a:rPr lang="ru-RU" sz="800">
                          <a:effectLst/>
                        </a:rPr>
                        <a:t>ширина верхнего и нижнего полей фрейма</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r>
              <a:tr h="154407">
                <a:tc>
                  <a:txBody>
                    <a:bodyPr/>
                    <a:lstStyle/>
                    <a:p>
                      <a:pPr fontAlgn="t"/>
                      <a:r>
                        <a:rPr lang="en-US" sz="800">
                          <a:effectLst/>
                        </a:rPr>
                        <a:t>marginwidth</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fontAlgn="t"/>
                      <a:r>
                        <a:rPr lang="ru-RU" sz="800">
                          <a:effectLst/>
                        </a:rPr>
                        <a:t>ширина левого и правого полей фрейма</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r>
              <a:tr h="154407">
                <a:tc>
                  <a:txBody>
                    <a:bodyPr/>
                    <a:lstStyle/>
                    <a:p>
                      <a:pPr fontAlgn="t"/>
                      <a:r>
                        <a:rPr lang="en-US" sz="800">
                          <a:effectLst/>
                        </a:rPr>
                        <a:t>name</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fontAlgn="t"/>
                      <a:r>
                        <a:rPr lang="ru-RU" sz="800">
                          <a:effectLst/>
                        </a:rPr>
                        <a:t>уникальное имя фрейма</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r>
              <a:tr h="425944">
                <a:tc>
                  <a:txBody>
                    <a:bodyPr/>
                    <a:lstStyle/>
                    <a:p>
                      <a:pPr fontAlgn="t"/>
                      <a:r>
                        <a:rPr lang="en-US" sz="800">
                          <a:effectLst/>
                        </a:rPr>
                        <a:t>scrolling</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fontAlgn="base">
                        <a:buFont typeface="Arial"/>
                        <a:buChar char="•"/>
                      </a:pPr>
                      <a:r>
                        <a:rPr lang="ru-RU" sz="800">
                          <a:effectLst/>
                        </a:rPr>
                        <a:t>управляет отображением полос прокруткиyes — всегда присутствуют</a:t>
                      </a:r>
                    </a:p>
                    <a:p>
                      <a:pPr fontAlgn="base">
                        <a:buFont typeface="Arial"/>
                        <a:buChar char="•"/>
                      </a:pPr>
                      <a:r>
                        <a:rPr lang="ru-RU" sz="800">
                          <a:effectLst/>
                        </a:rPr>
                        <a:t>no — не отображаются</a:t>
                      </a:r>
                    </a:p>
                    <a:p>
                      <a:pPr fontAlgn="base">
                        <a:buFont typeface="Arial"/>
                        <a:buChar char="•"/>
                      </a:pPr>
                      <a:r>
                        <a:rPr lang="ru-RU" sz="800" b="1">
                          <a:effectLst/>
                        </a:rPr>
                        <a:t>auto — отображаются при необходимости (по умолчанию)</a:t>
                      </a:r>
                      <a:endParaRPr lang="ru-RU" sz="800">
                        <a:effectLst/>
                      </a:endParaRP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r>
              <a:tr h="154407">
                <a:tc>
                  <a:txBody>
                    <a:bodyPr/>
                    <a:lstStyle/>
                    <a:p>
                      <a:pPr fontAlgn="t"/>
                      <a:r>
                        <a:rPr lang="en-US" sz="800">
                          <a:effectLst/>
                        </a:rPr>
                        <a:t>src</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fontAlgn="t"/>
                      <a:r>
                        <a:rPr lang="ru-RU" sz="800">
                          <a:effectLst/>
                        </a:rPr>
                        <a:t>URL файла, отображаемого в фрейме</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r>
              <a:tr h="154407">
                <a:tc>
                  <a:txBody>
                    <a:bodyPr/>
                    <a:lstStyle/>
                    <a:p>
                      <a:pPr fontAlgn="t"/>
                      <a:r>
                        <a:rPr lang="en-US" sz="800">
                          <a:effectLst/>
                        </a:rPr>
                        <a:t>style</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fontAlgn="t"/>
                      <a:r>
                        <a:rPr lang="ru-RU" sz="800">
                          <a:effectLst/>
                        </a:rPr>
                        <a:t>задает встроенную таблицу стилей</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r>
              <a:tr h="154407">
                <a:tc>
                  <a:txBody>
                    <a:bodyPr/>
                    <a:lstStyle/>
                    <a:p>
                      <a:pPr fontAlgn="t"/>
                      <a:r>
                        <a:rPr lang="en-US" sz="800">
                          <a:effectLst/>
                        </a:rPr>
                        <a:t>title</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fontAlgn="t"/>
                      <a:r>
                        <a:rPr lang="ru-RU" sz="800">
                          <a:effectLst/>
                        </a:rPr>
                        <a:t>всплывающая подсказка</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r>
              <a:tr h="290175">
                <a:tc>
                  <a:txBody>
                    <a:bodyPr/>
                    <a:lstStyle/>
                    <a:p>
                      <a:pPr fontAlgn="t"/>
                      <a:r>
                        <a:rPr lang="en-US" sz="800">
                          <a:effectLst/>
                        </a:rPr>
                        <a:t>vspace</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fontAlgn="t"/>
                      <a:r>
                        <a:rPr lang="ru-RU" sz="800">
                          <a:effectLst/>
                        </a:rPr>
                        <a:t>отступ по вертикали (по умолчанию 0).</a:t>
                      </a:r>
                      <a:br>
                        <a:rPr lang="ru-RU" sz="800">
                          <a:effectLst/>
                        </a:rPr>
                      </a:br>
                      <a:r>
                        <a:rPr lang="ru-RU" sz="800" i="1">
                          <a:effectLst/>
                        </a:rPr>
                        <a:t>Отсутствует в спецификации HTML 4.01!</a:t>
                      </a:r>
                      <a:endParaRPr lang="ru-RU" sz="800">
                        <a:effectLst/>
                      </a:endParaRP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r>
              <a:tr h="154407">
                <a:tc>
                  <a:txBody>
                    <a:bodyPr/>
                    <a:lstStyle/>
                    <a:p>
                      <a:pPr fontAlgn="t"/>
                      <a:r>
                        <a:rPr lang="en-US" sz="800">
                          <a:effectLst/>
                        </a:rPr>
                        <a:t>width</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c>
                  <a:txBody>
                    <a:bodyPr/>
                    <a:lstStyle/>
                    <a:p>
                      <a:pPr fontAlgn="t"/>
                      <a:r>
                        <a:rPr lang="ru-RU" sz="800" dirty="0">
                          <a:effectLst/>
                        </a:rPr>
                        <a:t>задает ширину фрейма</a:t>
                      </a:r>
                    </a:p>
                  </a:txBody>
                  <a:tcPr marL="11507" marR="11507" marT="11507" marB="11507">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tr>
            </a:tbl>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8467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8467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83C340DE-BEEC-4ACA-B4F6-ABBBC6C2F86E}" type="slidenum">
              <a:rPr lang="ru-RU">
                <a:solidFill>
                  <a:srgbClr val="000066"/>
                </a:solidFill>
                <a:latin typeface="Times New Roman" pitchFamily="18" charset="0"/>
              </a:rPr>
              <a:pPr algn="ctr"/>
              <a:t>139</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Фреймы</a:t>
            </a:r>
          </a:p>
        </p:txBody>
      </p:sp>
      <p:sp>
        <p:nvSpPr>
          <p:cNvPr id="11" name="Заголовок 1"/>
          <p:cNvSpPr txBox="1">
            <a:spLocks/>
          </p:cNvSpPr>
          <p:nvPr/>
        </p:nvSpPr>
        <p:spPr>
          <a:xfrm>
            <a:off x="375314" y="610638"/>
            <a:ext cx="8229600" cy="471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Как используются фреймы</a:t>
            </a:r>
            <a:endParaRPr lang="ru-RU" sz="3600" dirty="0"/>
          </a:p>
        </p:txBody>
      </p:sp>
      <p:sp>
        <p:nvSpPr>
          <p:cNvPr id="12" name="Прямоугольник 11"/>
          <p:cNvSpPr/>
          <p:nvPr/>
        </p:nvSpPr>
        <p:spPr>
          <a:xfrm>
            <a:off x="375314" y="1256273"/>
            <a:ext cx="8400196" cy="707886"/>
          </a:xfrm>
          <a:prstGeom prst="rect">
            <a:avLst/>
          </a:prstGeom>
        </p:spPr>
        <p:txBody>
          <a:bodyPr wrap="square">
            <a:spAutoFit/>
          </a:bodyPr>
          <a:lstStyle/>
          <a:p>
            <a:r>
              <a:rPr lang="ru-RU" dirty="0">
                <a:latin typeface="+mj-lt"/>
              </a:rPr>
              <a:t>Н</a:t>
            </a:r>
            <a:r>
              <a:rPr lang="ru-RU" dirty="0" smtClean="0">
                <a:latin typeface="+mj-lt"/>
              </a:rPr>
              <a:t>аглядным </a:t>
            </a:r>
            <a:r>
              <a:rPr lang="ru-RU" dirty="0">
                <a:latin typeface="+mj-lt"/>
              </a:rPr>
              <a:t>примером использования </a:t>
            </a:r>
            <a:r>
              <a:rPr lang="ru-RU" dirty="0" err="1">
                <a:latin typeface="+mj-lt"/>
              </a:rPr>
              <a:t>Iframe</a:t>
            </a:r>
            <a:r>
              <a:rPr lang="ru-RU" dirty="0">
                <a:latin typeface="+mj-lt"/>
              </a:rPr>
              <a:t> является вставка видеоролика с </a:t>
            </a:r>
            <a:r>
              <a:rPr lang="en-US" dirty="0" err="1" smtClean="0">
                <a:latin typeface="+mj-lt"/>
              </a:rPr>
              <a:t>youtube</a:t>
            </a:r>
            <a:r>
              <a:rPr lang="ru-RU" dirty="0" smtClean="0">
                <a:latin typeface="+mj-lt"/>
              </a:rPr>
              <a:t> </a:t>
            </a:r>
            <a:r>
              <a:rPr lang="ru-RU" dirty="0">
                <a:latin typeface="+mj-lt"/>
              </a:rPr>
              <a:t>на свой сайт:</a:t>
            </a:r>
          </a:p>
        </p:txBody>
      </p:sp>
      <p:pic>
        <p:nvPicPr>
          <p:cNvPr id="13" name="Picture 2" descr="http://ktonanovenkogo.ru/image/iframe-video.pn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441937" y="1964159"/>
            <a:ext cx="6479309" cy="3742708"/>
          </a:xfrm>
          <a:prstGeom prst="rect">
            <a:avLst/>
          </a:prstGeom>
          <a:noFill/>
          <a:extLst>
            <a:ext uri="{909E8E84-426E-40DD-AFC4-6F175D3DCCD1}">
              <a14:hiddenFill xmlns:a14="http://schemas.microsoft.com/office/drawing/2010/main" xmlns="">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sp>
        <p:nvSpPr>
          <p:cNvPr id="7"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B2A31E4B-B193-40D4-AF05-2EC5059899F5}" type="slidenum">
              <a:rPr lang="ru-RU">
                <a:solidFill>
                  <a:srgbClr val="000066"/>
                </a:solidFill>
                <a:latin typeface="Times New Roman" pitchFamily="18" charset="0"/>
              </a:rPr>
              <a:pPr algn="ctr"/>
              <a:t>14</a:t>
            </a:fld>
            <a:endParaRPr lang="ru-RU">
              <a:solidFill>
                <a:srgbClr val="000066"/>
              </a:solidFill>
              <a:latin typeface="Times New Roman" pitchFamily="18" charset="0"/>
            </a:endParaRPr>
          </a:p>
        </p:txBody>
      </p:sp>
      <p:pic>
        <p:nvPicPr>
          <p:cNvPr id="45062"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Введение и основные понятия</a:t>
            </a:r>
          </a:p>
        </p:txBody>
      </p:sp>
      <p:sp>
        <p:nvSpPr>
          <p:cNvPr id="12" name="Заголовок 1"/>
          <p:cNvSpPr txBox="1">
            <a:spLocks/>
          </p:cNvSpPr>
          <p:nvPr/>
        </p:nvSpPr>
        <p:spPr>
          <a:xfrm>
            <a:off x="438150" y="717230"/>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smtClean="0"/>
              <a:t>Комментарии в </a:t>
            </a:r>
            <a:r>
              <a:rPr lang="en-US" sz="3600" smtClean="0"/>
              <a:t>HTML</a:t>
            </a:r>
            <a:endParaRPr lang="ru-RU" sz="3600" dirty="0"/>
          </a:p>
        </p:txBody>
      </p:sp>
      <p:sp>
        <p:nvSpPr>
          <p:cNvPr id="13" name="Объект 2"/>
          <p:cNvSpPr txBox="1">
            <a:spLocks/>
          </p:cNvSpPr>
          <p:nvPr/>
        </p:nvSpPr>
        <p:spPr>
          <a:xfrm>
            <a:off x="1371600" y="1307810"/>
            <a:ext cx="6716848" cy="685113"/>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1600" dirty="0" smtClean="0"/>
              <a:t>Комментарий – вспомогательная информация, не обрабатываемая браузером</a:t>
            </a:r>
            <a:endParaRPr lang="ru-RU" sz="1600" dirty="0"/>
          </a:p>
        </p:txBody>
      </p:sp>
      <p:sp>
        <p:nvSpPr>
          <p:cNvPr id="14" name="Прямоугольник 13"/>
          <p:cNvSpPr/>
          <p:nvPr/>
        </p:nvSpPr>
        <p:spPr>
          <a:xfrm>
            <a:off x="1822450" y="1992923"/>
            <a:ext cx="5213286" cy="769441"/>
          </a:xfrm>
          <a:prstGeom prst="rect">
            <a:avLst/>
          </a:prstGeom>
          <a:noFill/>
        </p:spPr>
        <p:txBody>
          <a:bodyPr wrap="none" lIns="91440" tIns="45720" rIns="91440" bIns="45720">
            <a:spAutoFit/>
          </a:bodyPr>
          <a:lstStyle/>
          <a:p>
            <a:pPr algn="ctr"/>
            <a:r>
              <a:rPr lang="en-US" sz="4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&lt;!-- </a:t>
            </a:r>
            <a:r>
              <a:rPr lang="ru-RU" sz="4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Комментарий --</a:t>
            </a:r>
            <a:r>
              <a:rPr lang="en-US" sz="4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&gt;</a:t>
            </a:r>
            <a:endParaRPr lang="ru-RU" sz="4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5" name="Объект 2"/>
          <p:cNvSpPr txBox="1">
            <a:spLocks/>
          </p:cNvSpPr>
          <p:nvPr/>
        </p:nvSpPr>
        <p:spPr>
          <a:xfrm>
            <a:off x="2126889" y="2814164"/>
            <a:ext cx="4604408" cy="295359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180975" indent="-180975" algn="l" rtl="0" eaLnBrk="1" fontAlgn="base" hangingPunct="1">
              <a:spcBef>
                <a:spcPct val="0"/>
              </a:spcBef>
              <a:spcAft>
                <a:spcPct val="40000"/>
              </a:spcAft>
              <a:buClr>
                <a:srgbClr val="004587"/>
              </a:buClr>
              <a:buFont typeface="Wingdings" pitchFamily="2" charset="2"/>
              <a:buChar char="§"/>
              <a:defRPr sz="2000">
                <a:solidFill>
                  <a:schemeClr val="dk1"/>
                </a:solidFill>
                <a:latin typeface="+mn-lt"/>
                <a:ea typeface="+mn-ea"/>
                <a:cs typeface="+mn-cs"/>
              </a:defRPr>
            </a:lvl1pPr>
            <a:lvl2pPr marL="444500" indent="-261938" algn="l" rtl="0" eaLnBrk="1" fontAlgn="base" hangingPunct="1">
              <a:spcBef>
                <a:spcPct val="0"/>
              </a:spcBef>
              <a:spcAft>
                <a:spcPct val="40000"/>
              </a:spcAft>
              <a:buClr>
                <a:srgbClr val="004587"/>
              </a:buClr>
              <a:buChar char="–"/>
              <a:defRPr sz="1800">
                <a:solidFill>
                  <a:schemeClr val="dk1"/>
                </a:solidFill>
                <a:latin typeface="+mn-lt"/>
                <a:ea typeface="+mn-ea"/>
                <a:cs typeface="+mn-cs"/>
              </a:defRPr>
            </a:lvl2pPr>
            <a:lvl3pPr marL="720725" indent="-274638" algn="l" rtl="0" eaLnBrk="1" fontAlgn="base" hangingPunct="1">
              <a:spcBef>
                <a:spcPct val="0"/>
              </a:spcBef>
              <a:spcAft>
                <a:spcPct val="40000"/>
              </a:spcAft>
              <a:buClr>
                <a:srgbClr val="004587"/>
              </a:buClr>
              <a:buChar char="•"/>
              <a:defRPr sz="1600">
                <a:solidFill>
                  <a:schemeClr val="dk1"/>
                </a:solidFill>
                <a:latin typeface="+mn-lt"/>
                <a:ea typeface="+mn-ea"/>
                <a:cs typeface="+mn-cs"/>
              </a:defRPr>
            </a:lvl3pPr>
            <a:lvl4pPr marL="987425" indent="-265113" algn="l" rtl="0" eaLnBrk="1" fontAlgn="base" hangingPunct="1">
              <a:spcBef>
                <a:spcPct val="0"/>
              </a:spcBef>
              <a:spcAft>
                <a:spcPct val="40000"/>
              </a:spcAft>
              <a:buChar char="–"/>
              <a:defRPr sz="2000">
                <a:solidFill>
                  <a:schemeClr val="dk1"/>
                </a:solidFill>
                <a:latin typeface="+mn-lt"/>
                <a:ea typeface="+mn-ea"/>
                <a:cs typeface="+mn-cs"/>
              </a:defRPr>
            </a:lvl4pPr>
            <a:lvl5pPr marL="1254125" indent="-265113" algn="l" rtl="0" eaLnBrk="1" fontAlgn="base" hangingPunct="1">
              <a:spcBef>
                <a:spcPct val="0"/>
              </a:spcBef>
              <a:spcAft>
                <a:spcPct val="40000"/>
              </a:spcAft>
              <a:buChar char="»"/>
              <a:defRPr sz="2000">
                <a:solidFill>
                  <a:schemeClr val="dk1"/>
                </a:solidFill>
                <a:latin typeface="+mn-lt"/>
                <a:ea typeface="+mn-ea"/>
                <a:cs typeface="+mn-cs"/>
              </a:defRPr>
            </a:lvl5pPr>
            <a:lvl6pPr marL="1711325" indent="-265113" algn="l" rtl="0" eaLnBrk="1" fontAlgn="base" hangingPunct="1">
              <a:spcBef>
                <a:spcPct val="0"/>
              </a:spcBef>
              <a:spcAft>
                <a:spcPct val="40000"/>
              </a:spcAft>
              <a:buChar char="»"/>
              <a:defRPr>
                <a:solidFill>
                  <a:schemeClr val="dk1"/>
                </a:solidFill>
                <a:latin typeface="+mn-lt"/>
                <a:ea typeface="+mn-ea"/>
                <a:cs typeface="+mn-cs"/>
              </a:defRPr>
            </a:lvl6pPr>
            <a:lvl7pPr marL="2168525" indent="-265113" algn="l" rtl="0" eaLnBrk="1" fontAlgn="base" hangingPunct="1">
              <a:spcBef>
                <a:spcPct val="0"/>
              </a:spcBef>
              <a:spcAft>
                <a:spcPct val="40000"/>
              </a:spcAft>
              <a:buChar char="»"/>
              <a:defRPr>
                <a:solidFill>
                  <a:schemeClr val="dk1"/>
                </a:solidFill>
                <a:latin typeface="+mn-lt"/>
                <a:ea typeface="+mn-ea"/>
                <a:cs typeface="+mn-cs"/>
              </a:defRPr>
            </a:lvl7pPr>
            <a:lvl8pPr marL="2625725" indent="-265113" algn="l" rtl="0" eaLnBrk="1" fontAlgn="base" hangingPunct="1">
              <a:spcBef>
                <a:spcPct val="0"/>
              </a:spcBef>
              <a:spcAft>
                <a:spcPct val="40000"/>
              </a:spcAft>
              <a:buChar char="»"/>
              <a:defRPr>
                <a:solidFill>
                  <a:schemeClr val="dk1"/>
                </a:solidFill>
                <a:latin typeface="+mn-lt"/>
                <a:ea typeface="+mn-ea"/>
                <a:cs typeface="+mn-cs"/>
              </a:defRPr>
            </a:lvl8pPr>
            <a:lvl9pPr marL="3082925" indent="-265113" algn="l" rtl="0" eaLnBrk="1" fontAlgn="base" hangingPunct="1">
              <a:spcBef>
                <a:spcPct val="0"/>
              </a:spcBef>
              <a:spcAft>
                <a:spcPct val="40000"/>
              </a:spcAft>
              <a:buChar char="»"/>
              <a:defRPr>
                <a:solidFill>
                  <a:schemeClr val="dk1"/>
                </a:solidFill>
                <a:latin typeface="+mn-lt"/>
                <a:ea typeface="+mn-ea"/>
                <a:cs typeface="+mn-cs"/>
              </a:defRPr>
            </a:lvl9pPr>
          </a:lstStyle>
          <a:p>
            <a:pPr marL="0" indent="0">
              <a:buFont typeface="Wingdings" pitchFamily="2" charset="2"/>
              <a:buNone/>
            </a:pPr>
            <a:r>
              <a:rPr lang="ru-RU" sz="1600" kern="0" dirty="0" smtClean="0"/>
              <a:t>&lt;</a:t>
            </a:r>
            <a:r>
              <a:rPr lang="ru-RU" sz="1600" kern="0" dirty="0" err="1" smtClean="0"/>
              <a:t>html</a:t>
            </a:r>
            <a:r>
              <a:rPr lang="ru-RU" sz="1600" kern="0" dirty="0" smtClean="0"/>
              <a:t>&gt; </a:t>
            </a:r>
            <a:br>
              <a:rPr lang="ru-RU" sz="1600" kern="0" dirty="0" smtClean="0"/>
            </a:br>
            <a:r>
              <a:rPr lang="ru-RU" sz="1600" kern="0" dirty="0" smtClean="0"/>
              <a:t>    &lt;</a:t>
            </a:r>
            <a:r>
              <a:rPr lang="ru-RU" sz="1600" kern="0" dirty="0" err="1" smtClean="0"/>
              <a:t>head</a:t>
            </a:r>
            <a:r>
              <a:rPr lang="ru-RU" sz="1600" kern="0" dirty="0" smtClean="0"/>
              <a:t>&gt;</a:t>
            </a:r>
            <a:br>
              <a:rPr lang="ru-RU" sz="1600" kern="0" dirty="0" smtClean="0"/>
            </a:br>
            <a:r>
              <a:rPr lang="ru-RU" sz="1600" kern="0" dirty="0" smtClean="0"/>
              <a:t>       </a:t>
            </a:r>
            <a:r>
              <a:rPr lang="en-US" sz="1600" kern="0" dirty="0" smtClean="0"/>
              <a:t>&lt;title&gt;</a:t>
            </a:r>
            <a:r>
              <a:rPr lang="ru-RU" sz="1600" kern="0" dirty="0" smtClean="0"/>
              <a:t>Заголовок документа</a:t>
            </a:r>
            <a:r>
              <a:rPr lang="en-US" sz="1600" kern="0" dirty="0" smtClean="0"/>
              <a:t>&lt;/title&gt;</a:t>
            </a:r>
            <a:r>
              <a:rPr lang="ru-RU" sz="1600" kern="0" dirty="0" smtClean="0"/>
              <a:t/>
            </a:r>
            <a:br>
              <a:rPr lang="ru-RU" sz="1600" kern="0" dirty="0" smtClean="0"/>
            </a:br>
            <a:r>
              <a:rPr lang="ru-RU" sz="1600" kern="0" dirty="0" smtClean="0"/>
              <a:t>    &lt;/</a:t>
            </a:r>
            <a:r>
              <a:rPr lang="ru-RU" sz="1600" kern="0" dirty="0" err="1" smtClean="0"/>
              <a:t>head</a:t>
            </a:r>
            <a:r>
              <a:rPr lang="ru-RU" sz="1600" kern="0" dirty="0" smtClean="0"/>
              <a:t>&gt; </a:t>
            </a:r>
            <a:br>
              <a:rPr lang="ru-RU" sz="1600" kern="0" dirty="0" smtClean="0"/>
            </a:br>
            <a:r>
              <a:rPr lang="ru-RU" sz="1600" kern="0" dirty="0" smtClean="0"/>
              <a:t>    &lt;</a:t>
            </a:r>
            <a:r>
              <a:rPr lang="ru-RU" sz="1600" kern="0" dirty="0" err="1" smtClean="0"/>
              <a:t>body</a:t>
            </a:r>
            <a:r>
              <a:rPr lang="ru-RU" sz="1600" kern="0" dirty="0" smtClean="0"/>
              <a:t>&gt;</a:t>
            </a:r>
            <a:br>
              <a:rPr lang="ru-RU" sz="1600" kern="0" dirty="0" smtClean="0"/>
            </a:br>
            <a:r>
              <a:rPr lang="ru-RU" sz="1600" kern="0" dirty="0" smtClean="0"/>
              <a:t>    </a:t>
            </a:r>
            <a:r>
              <a:rPr lang="en-US" sz="1600" kern="0" dirty="0" smtClean="0"/>
              <a:t>   </a:t>
            </a:r>
            <a:r>
              <a:rPr lang="ru-RU" sz="1600" kern="0" dirty="0" smtClean="0"/>
              <a:t>Тело документа</a:t>
            </a:r>
            <a:endParaRPr lang="en-US" sz="1600" kern="0" dirty="0" smtClean="0"/>
          </a:p>
          <a:p>
            <a:pPr marL="0" indent="0">
              <a:buFont typeface="Wingdings" pitchFamily="2" charset="2"/>
              <a:buNone/>
            </a:pPr>
            <a:r>
              <a:rPr lang="en-US" sz="1600" kern="0" dirty="0"/>
              <a:t> </a:t>
            </a:r>
            <a:r>
              <a:rPr lang="en-US" sz="1600" kern="0" dirty="0" smtClean="0"/>
              <a:t>      </a:t>
            </a:r>
            <a:r>
              <a:rPr lang="en-US" sz="1600" b="1" i="1" kern="0" dirty="0" smtClean="0"/>
              <a:t>&lt;!-- </a:t>
            </a:r>
            <a:r>
              <a:rPr lang="ru-RU" sz="1600" b="1" i="1" kern="0" dirty="0" smtClean="0"/>
              <a:t>Здесь располагаются основные элементы страницы --</a:t>
            </a:r>
            <a:r>
              <a:rPr lang="en-US" sz="1600" b="1" i="1" kern="0" dirty="0" smtClean="0"/>
              <a:t>&gt;</a:t>
            </a:r>
            <a:r>
              <a:rPr lang="ru-RU" sz="1600" b="1" i="1" kern="0" dirty="0" smtClean="0"/>
              <a:t/>
            </a:r>
            <a:br>
              <a:rPr lang="ru-RU" sz="1600" b="1" i="1" kern="0" dirty="0" smtClean="0"/>
            </a:br>
            <a:r>
              <a:rPr lang="ru-RU" sz="1600" kern="0" dirty="0" smtClean="0"/>
              <a:t>    </a:t>
            </a:r>
            <a:endParaRPr lang="en-US" sz="1600" kern="0" dirty="0" smtClean="0"/>
          </a:p>
          <a:p>
            <a:pPr marL="0" indent="0">
              <a:buFont typeface="Wingdings" pitchFamily="2" charset="2"/>
              <a:buNone/>
            </a:pPr>
            <a:r>
              <a:rPr lang="ru-RU" sz="1600" kern="0" dirty="0" smtClean="0"/>
              <a:t>&lt;/</a:t>
            </a:r>
            <a:r>
              <a:rPr lang="ru-RU" sz="1600" kern="0" dirty="0" err="1" smtClean="0"/>
              <a:t>body</a:t>
            </a:r>
            <a:r>
              <a:rPr lang="ru-RU" sz="1600" kern="0" dirty="0" smtClean="0"/>
              <a:t>&gt;</a:t>
            </a:r>
            <a:br>
              <a:rPr lang="ru-RU" sz="1600" kern="0" dirty="0" smtClean="0"/>
            </a:br>
            <a:r>
              <a:rPr lang="ru-RU" sz="1600" kern="0" dirty="0" smtClean="0"/>
              <a:t>&lt;/</a:t>
            </a:r>
            <a:r>
              <a:rPr lang="ru-RU" sz="1600" kern="0" dirty="0" err="1" smtClean="0"/>
              <a:t>html</a:t>
            </a:r>
            <a:r>
              <a:rPr lang="ru-RU" sz="1600" kern="0" dirty="0" smtClean="0"/>
              <a:t>&gt;</a:t>
            </a:r>
            <a:endParaRPr lang="ru-RU" sz="1600" kern="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8672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8672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CD8D3A18-DBBA-437B-9883-B628877276E8}" type="slidenum">
              <a:rPr lang="ru-RU">
                <a:solidFill>
                  <a:srgbClr val="000066"/>
                </a:solidFill>
                <a:latin typeface="Times New Roman" pitchFamily="18" charset="0"/>
              </a:rPr>
              <a:pPr algn="ctr"/>
              <a:t>140</a:t>
            </a:fld>
            <a:endParaRPr lang="ru-RU">
              <a:solidFill>
                <a:srgbClr val="000066"/>
              </a:solidFill>
              <a:latin typeface="Times New Roman" pitchFamily="18"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Фреймы</a:t>
            </a:r>
          </a:p>
        </p:txBody>
      </p:sp>
      <p:sp>
        <p:nvSpPr>
          <p:cNvPr id="12" name="Заголовок 1"/>
          <p:cNvSpPr txBox="1">
            <a:spLocks/>
          </p:cNvSpPr>
          <p:nvPr/>
        </p:nvSpPr>
        <p:spPr>
          <a:xfrm>
            <a:off x="457200" y="618820"/>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b="0" dirty="0" smtClean="0"/>
              <a:t>Почему использование фреймов может негативно сказаться на вашем сайте.</a:t>
            </a:r>
            <a:endParaRPr lang="ru-RU" sz="2800" b="0" dirty="0"/>
          </a:p>
        </p:txBody>
      </p:sp>
      <p:sp>
        <p:nvSpPr>
          <p:cNvPr id="13" name="Объект 2"/>
          <p:cNvSpPr txBox="1">
            <a:spLocks/>
          </p:cNvSpPr>
          <p:nvPr/>
        </p:nvSpPr>
        <p:spPr>
          <a:xfrm>
            <a:off x="457200" y="2204929"/>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a:buFontTx/>
              <a:buNone/>
            </a:pPr>
            <a:r>
              <a:rPr lang="ru-RU" sz="2800" dirty="0" smtClean="0"/>
              <a:t>При работе поисковых роботов происходит индексирование </a:t>
            </a:r>
            <a:r>
              <a:rPr lang="en-US" sz="2800" dirty="0" smtClean="0"/>
              <a:t>html-</a:t>
            </a:r>
            <a:r>
              <a:rPr lang="ru-RU" sz="2800" dirty="0" smtClean="0"/>
              <a:t>документов, т.е. отдельных страниц, включенных в фреймовый сайт. Таким образом по запросу пользователя ему будет открыт не весь сайт целиком, а лишь та страница, где находится искомый контент.</a:t>
            </a:r>
            <a:endParaRPr lang="ru-RU" sz="28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8877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8877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4A4D87AE-0A70-4D0A-93E2-D45C47B7C68C}" type="slidenum">
              <a:rPr lang="ru-RU">
                <a:solidFill>
                  <a:srgbClr val="000066"/>
                </a:solidFill>
                <a:latin typeface="Times New Roman" pitchFamily="18" charset="0"/>
              </a:rPr>
              <a:pPr algn="ctr"/>
              <a:t>141</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Фреймы</a:t>
            </a:r>
          </a:p>
        </p:txBody>
      </p:sp>
      <p:sp>
        <p:nvSpPr>
          <p:cNvPr id="11" name="Заголовок 1"/>
          <p:cNvSpPr txBox="1">
            <a:spLocks/>
          </p:cNvSpPr>
          <p:nvPr/>
        </p:nvSpPr>
        <p:spPr>
          <a:xfrm>
            <a:off x="640129" y="794545"/>
            <a:ext cx="7971692" cy="82733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Вопросы для самоподготовки?</a:t>
            </a:r>
            <a:endParaRPr lang="ru-RU" sz="2800" dirty="0"/>
          </a:p>
        </p:txBody>
      </p:sp>
      <p:sp>
        <p:nvSpPr>
          <p:cNvPr id="12" name="Объект 2"/>
          <p:cNvSpPr txBox="1">
            <a:spLocks/>
          </p:cNvSpPr>
          <p:nvPr/>
        </p:nvSpPr>
        <p:spPr>
          <a:xfrm>
            <a:off x="484188" y="1617663"/>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b="0" dirty="0" smtClean="0"/>
              <a:t>Что такое фрейм?</a:t>
            </a:r>
          </a:p>
          <a:p>
            <a:r>
              <a:rPr lang="ru-RU" b="0" dirty="0" smtClean="0"/>
              <a:t>Как с помощью фрейма разделить страницу на блоки?</a:t>
            </a:r>
          </a:p>
          <a:p>
            <a:r>
              <a:rPr lang="ru-RU" b="0" dirty="0" smtClean="0"/>
              <a:t>Какие недостатки есть у фреймовых структур?</a:t>
            </a:r>
          </a:p>
          <a:p>
            <a:r>
              <a:rPr lang="ru-RU" b="0" dirty="0" smtClean="0"/>
              <a:t>Как на сегодняшний день используются фреймы?</a:t>
            </a:r>
            <a:endParaRPr lang="ru-RU" b="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9081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9082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F7A4BB50-3CE5-448D-A950-13B7435089CE}" type="slidenum">
              <a:rPr lang="ru-RU">
                <a:solidFill>
                  <a:srgbClr val="000066"/>
                </a:solidFill>
                <a:latin typeface="Times New Roman" pitchFamily="18" charset="0"/>
              </a:rPr>
              <a:pPr algn="ctr"/>
              <a:t>142</a:t>
            </a:fld>
            <a:endParaRPr lang="ru-RU">
              <a:solidFill>
                <a:srgbClr val="000066"/>
              </a:solidFill>
              <a:latin typeface="Times New Roman" pitchFamily="18"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Фреймы</a:t>
            </a:r>
          </a:p>
        </p:txBody>
      </p:sp>
      <p:sp>
        <p:nvSpPr>
          <p:cNvPr id="12" name="Заголовок 1"/>
          <p:cNvSpPr txBox="1">
            <a:spLocks/>
          </p:cNvSpPr>
          <p:nvPr/>
        </p:nvSpPr>
        <p:spPr>
          <a:xfrm>
            <a:off x="457200" y="871600"/>
            <a:ext cx="8229600" cy="71755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Выводы</a:t>
            </a:r>
            <a:endParaRPr lang="ru-RU" sz="3200" dirty="0"/>
          </a:p>
        </p:txBody>
      </p:sp>
      <p:sp>
        <p:nvSpPr>
          <p:cNvPr id="13" name="Объект 2"/>
          <p:cNvSpPr txBox="1">
            <a:spLocks/>
          </p:cNvSpPr>
          <p:nvPr/>
        </p:nvSpPr>
        <p:spPr>
          <a:xfrm>
            <a:off x="457200" y="1589150"/>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a:buFontTx/>
              <a:buNone/>
            </a:pPr>
            <a:r>
              <a:rPr lang="ru-RU" sz="2400" dirty="0" smtClean="0"/>
              <a:t> В рамках данного модуля были получены знания по работе с фреймами. Обозначены основные способы работы с фреймами. Рассмотрены атрибуты, использующиеся для настройки фреймов. Рассмотрены современные методы использования фреймов.</a:t>
            </a:r>
          </a:p>
          <a:p>
            <a:pPr marL="0" indent="0" algn="ctr">
              <a:buFontTx/>
              <a:buNone/>
            </a:pPr>
            <a:r>
              <a:rPr lang="ru-RU" sz="2400" dirty="0" smtClean="0"/>
              <a:t>Обозначены основные недостатки при использовании фреймовых структур и современное решение по их устранению.</a:t>
            </a:r>
            <a:endParaRPr lang="ru-RU" sz="24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9286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92869"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96D7C420-3AED-4A57-9304-3F42F9616736}" type="slidenum">
              <a:rPr lang="ru-RU">
                <a:solidFill>
                  <a:srgbClr val="000066"/>
                </a:solidFill>
                <a:latin typeface="Times New Roman" pitchFamily="18" charset="0"/>
              </a:rPr>
              <a:pPr algn="ctr"/>
              <a:t>143</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Формы</a:t>
            </a:r>
          </a:p>
        </p:txBody>
      </p:sp>
      <p:sp>
        <p:nvSpPr>
          <p:cNvPr id="2" name="Прямоугольник 1"/>
          <p:cNvSpPr/>
          <p:nvPr/>
        </p:nvSpPr>
        <p:spPr>
          <a:xfrm>
            <a:off x="3832951" y="632346"/>
            <a:ext cx="1436291" cy="707886"/>
          </a:xfrm>
          <a:prstGeom prst="rect">
            <a:avLst/>
          </a:prstGeom>
        </p:spPr>
        <p:txBody>
          <a:bodyPr wrap="none">
            <a:spAutoFit/>
          </a:bodyPr>
          <a:lstStyle/>
          <a:p>
            <a:r>
              <a:rPr lang="ru-RU" dirty="0" smtClean="0">
                <a:latin typeface="+mj-lt"/>
              </a:rPr>
              <a:t>Тема № </a:t>
            </a:r>
            <a:r>
              <a:rPr lang="en-US" dirty="0" smtClean="0">
                <a:latin typeface="+mj-lt"/>
              </a:rPr>
              <a:t>9 </a:t>
            </a:r>
            <a:endParaRPr lang="ru-RU" dirty="0" smtClean="0">
              <a:latin typeface="+mj-lt"/>
            </a:endParaRPr>
          </a:p>
          <a:p>
            <a:r>
              <a:rPr lang="ru-RU" dirty="0" smtClean="0">
                <a:latin typeface="+mj-lt"/>
              </a:rPr>
              <a:t>«Формы»</a:t>
            </a:r>
            <a:endParaRPr lang="ru-RU" dirty="0">
              <a:latin typeface="+mj-lt"/>
            </a:endParaRPr>
          </a:p>
        </p:txBody>
      </p:sp>
      <p:sp>
        <p:nvSpPr>
          <p:cNvPr id="11" name="Заголовок 1"/>
          <p:cNvSpPr txBox="1">
            <a:spLocks/>
          </p:cNvSpPr>
          <p:nvPr/>
        </p:nvSpPr>
        <p:spPr>
          <a:xfrm>
            <a:off x="618331" y="1492632"/>
            <a:ext cx="8229600" cy="807083"/>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Цели занятия</a:t>
            </a:r>
            <a:endParaRPr lang="ru-RU" sz="3200" dirty="0"/>
          </a:p>
        </p:txBody>
      </p:sp>
      <p:sp>
        <p:nvSpPr>
          <p:cNvPr id="12" name="Объект 2"/>
          <p:cNvSpPr txBox="1">
            <a:spLocks/>
          </p:cNvSpPr>
          <p:nvPr/>
        </p:nvSpPr>
        <p:spPr>
          <a:xfrm>
            <a:off x="618331" y="2422139"/>
            <a:ext cx="8229600" cy="3177492"/>
          </a:xfrm>
          <a:prstGeom prst="rect">
            <a:avLst/>
          </a:prstGeom>
        </p:spPr>
        <p:txBody>
          <a:bodyPr>
            <a:normAutofit fontScale="700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dirty="0" smtClean="0"/>
              <a:t>Что такое веб-формы?</a:t>
            </a:r>
          </a:p>
          <a:p>
            <a:r>
              <a:rPr lang="ru-RU" dirty="0" smtClean="0"/>
              <a:t>Элемент </a:t>
            </a:r>
            <a:r>
              <a:rPr lang="ru-RU" dirty="0" err="1" smtClean="0"/>
              <a:t>form</a:t>
            </a:r>
            <a:endParaRPr lang="ru-RU" dirty="0" smtClean="0"/>
          </a:p>
          <a:p>
            <a:r>
              <a:rPr lang="ru-RU" dirty="0" smtClean="0"/>
              <a:t>Текстовые поля и кнопки</a:t>
            </a:r>
          </a:p>
          <a:p>
            <a:r>
              <a:rPr lang="ru-RU" dirty="0" smtClean="0"/>
              <a:t>Элементы выбора</a:t>
            </a:r>
          </a:p>
          <a:p>
            <a:r>
              <a:rPr lang="ru-RU" dirty="0" smtClean="0"/>
              <a:t>Списки</a:t>
            </a:r>
          </a:p>
          <a:p>
            <a:r>
              <a:rPr lang="ru-RU" dirty="0" smtClean="0"/>
              <a:t>Атрибуты элементов формы</a:t>
            </a:r>
          </a:p>
          <a:p>
            <a:r>
              <a:rPr lang="ru-RU" b="1" dirty="0" smtClean="0"/>
              <a:t>Лабораторная работа:</a:t>
            </a:r>
            <a:r>
              <a:rPr lang="ru-RU" dirty="0" smtClean="0"/>
              <a:t> создание веб-формы обратной связи</a:t>
            </a:r>
          </a:p>
          <a:p>
            <a:r>
              <a:rPr lang="ru-RU" dirty="0" smtClean="0"/>
              <a:t>Элементы и их атрибуты в HTML 5</a:t>
            </a:r>
            <a:endParaRPr lang="ru-RU"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9491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9491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F8441BA-672E-4318-B7C4-7D70DA4CBD7A}" type="slidenum">
              <a:rPr lang="ru-RU">
                <a:solidFill>
                  <a:srgbClr val="000066"/>
                </a:solidFill>
                <a:latin typeface="Times New Roman" pitchFamily="18" charset="0"/>
              </a:rPr>
              <a:pPr algn="ctr"/>
              <a:t>144</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Формы</a:t>
            </a:r>
          </a:p>
        </p:txBody>
      </p:sp>
      <p:sp>
        <p:nvSpPr>
          <p:cNvPr id="11" name="Заголовок 1"/>
          <p:cNvSpPr txBox="1">
            <a:spLocks/>
          </p:cNvSpPr>
          <p:nvPr/>
        </p:nvSpPr>
        <p:spPr>
          <a:xfrm>
            <a:off x="447922" y="578644"/>
            <a:ext cx="8229600" cy="570157"/>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Что такое веб-формы?</a:t>
            </a:r>
            <a:endParaRPr lang="ru-RU" sz="3200" dirty="0"/>
          </a:p>
        </p:txBody>
      </p:sp>
      <p:sp>
        <p:nvSpPr>
          <p:cNvPr id="12" name="Объект 2"/>
          <p:cNvSpPr txBox="1">
            <a:spLocks/>
          </p:cNvSpPr>
          <p:nvPr/>
        </p:nvSpPr>
        <p:spPr>
          <a:xfrm>
            <a:off x="484188" y="1277694"/>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ru-RU" sz="2000" dirty="0" smtClean="0"/>
              <a:t>Веб-формы позволяют посетителям сайта внести в специальные поля ту или иную информацию, а разработчику ее получить в удобном для него виде.</a:t>
            </a:r>
            <a:endParaRPr lang="ru-RU" sz="2000" dirty="0"/>
          </a:p>
        </p:txBody>
      </p:sp>
      <p:pic>
        <p:nvPicPr>
          <p:cNvPr id="13"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78460" t="29851" r="3604" b="51306"/>
          <a:stretch/>
        </p:blipFill>
        <p:spPr bwMode="auto">
          <a:xfrm>
            <a:off x="922338" y="3786553"/>
            <a:ext cx="2980753" cy="17605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4" name="Picture 3"/>
          <p:cNvPicPr>
            <a:picLocks noChangeAspect="1" noChangeArrowheads="1"/>
          </p:cNvPicPr>
          <p:nvPr/>
        </p:nvPicPr>
        <p:blipFill rotWithShape="1">
          <a:blip r:embed="rId7">
            <a:extLst>
              <a:ext uri="{28A0092B-C50C-407E-A947-70E740481C1C}">
                <a14:useLocalDpi xmlns:a14="http://schemas.microsoft.com/office/drawing/2010/main" xmlns="" val="0"/>
              </a:ext>
            </a:extLst>
          </a:blip>
          <a:srcRect l="77377" t="47715" r="3365" b="35307"/>
          <a:stretch/>
        </p:blipFill>
        <p:spPr bwMode="auto">
          <a:xfrm>
            <a:off x="4749418" y="3798275"/>
            <a:ext cx="3551960" cy="17605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5" name="Picture 4"/>
          <p:cNvPicPr>
            <a:picLocks noChangeAspect="1" noChangeArrowheads="1"/>
          </p:cNvPicPr>
          <p:nvPr/>
        </p:nvPicPr>
        <p:blipFill rotWithShape="1">
          <a:blip r:embed="rId8">
            <a:extLst>
              <a:ext uri="{28A0092B-C50C-407E-A947-70E740481C1C}">
                <a14:useLocalDpi xmlns:a14="http://schemas.microsoft.com/office/drawing/2010/main" xmlns="" val="0"/>
              </a:ext>
            </a:extLst>
          </a:blip>
          <a:srcRect l="12973" t="36194" r="13079" b="49533"/>
          <a:stretch/>
        </p:blipFill>
        <p:spPr bwMode="auto">
          <a:xfrm>
            <a:off x="484188" y="2411989"/>
            <a:ext cx="8175009" cy="8870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9696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D716EE34-22A3-44A5-9F05-17BAECB360A3}" type="slidenum">
              <a:rPr lang="ru-RU">
                <a:solidFill>
                  <a:srgbClr val="000066"/>
                </a:solidFill>
                <a:latin typeface="Times New Roman" pitchFamily="18" charset="0"/>
              </a:rPr>
              <a:pPr algn="ctr"/>
              <a:t>145</a:t>
            </a:fld>
            <a:endParaRPr lang="ru-RU">
              <a:solidFill>
                <a:srgbClr val="000066"/>
              </a:solidFill>
              <a:latin typeface="Times New Roman" pitchFamily="18" charset="0"/>
            </a:endParaRPr>
          </a:p>
        </p:txBody>
      </p:sp>
      <p:sp>
        <p:nvSpPr>
          <p:cNvPr id="13"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Формы</a:t>
            </a:r>
          </a:p>
        </p:txBody>
      </p:sp>
      <p:sp>
        <p:nvSpPr>
          <p:cNvPr id="9" name="Заголовок 1"/>
          <p:cNvSpPr txBox="1">
            <a:spLocks/>
          </p:cNvSpPr>
          <p:nvPr/>
        </p:nvSpPr>
        <p:spPr>
          <a:xfrm>
            <a:off x="457200" y="578644"/>
            <a:ext cx="8229600" cy="570157"/>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Элемент </a:t>
            </a:r>
            <a:r>
              <a:rPr lang="en-US" sz="3200" dirty="0" smtClean="0"/>
              <a:t>&lt;form&gt;</a:t>
            </a:r>
            <a:endParaRPr lang="ru-RU" sz="3200" dirty="0"/>
          </a:p>
        </p:txBody>
      </p:sp>
      <p:sp>
        <p:nvSpPr>
          <p:cNvPr id="12" name="Объект 2"/>
          <p:cNvSpPr txBox="1">
            <a:spLocks/>
          </p:cNvSpPr>
          <p:nvPr/>
        </p:nvSpPr>
        <p:spPr>
          <a:xfrm>
            <a:off x="507867" y="1183849"/>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ru-RU" sz="2000" dirty="0" smtClean="0"/>
              <a:t>Форм на веб-странице может несколько (</a:t>
            </a:r>
            <a:r>
              <a:rPr lang="ru-RU" sz="2000" i="1" dirty="0" smtClean="0"/>
              <a:t>столько, сколько нужно разработчику</a:t>
            </a:r>
            <a:r>
              <a:rPr lang="ru-RU" sz="2000" dirty="0" smtClean="0"/>
              <a:t>). Каждая из них начинается тегом </a:t>
            </a:r>
            <a:r>
              <a:rPr lang="ru-RU" sz="2000" b="1" dirty="0" smtClean="0"/>
              <a:t>&lt;</a:t>
            </a:r>
            <a:r>
              <a:rPr lang="ru-RU" sz="2000" b="1" dirty="0" err="1" smtClean="0"/>
              <a:t>form</a:t>
            </a:r>
            <a:r>
              <a:rPr lang="ru-RU" sz="2000" b="1" dirty="0" smtClean="0"/>
              <a:t>&gt;</a:t>
            </a:r>
            <a:r>
              <a:rPr lang="ru-RU" sz="2000" dirty="0" smtClean="0"/>
              <a:t> и завершается закрывающим тегом </a:t>
            </a:r>
            <a:r>
              <a:rPr lang="ru-RU" sz="2000" b="1" dirty="0" smtClean="0"/>
              <a:t>&lt;/</a:t>
            </a:r>
            <a:r>
              <a:rPr lang="ru-RU" sz="2000" b="1" dirty="0" err="1" smtClean="0"/>
              <a:t>form</a:t>
            </a:r>
            <a:r>
              <a:rPr lang="ru-RU" sz="2000" b="1" dirty="0" smtClean="0"/>
              <a:t>&gt;</a:t>
            </a:r>
            <a:r>
              <a:rPr lang="ru-RU" sz="2000" dirty="0" smtClean="0"/>
              <a:t>.</a:t>
            </a:r>
            <a:endParaRPr lang="ru-RU" sz="2000" dirty="0"/>
          </a:p>
        </p:txBody>
      </p:sp>
      <p:sp>
        <p:nvSpPr>
          <p:cNvPr id="14" name="Прямоугольник 13"/>
          <p:cNvSpPr/>
          <p:nvPr/>
        </p:nvSpPr>
        <p:spPr>
          <a:xfrm>
            <a:off x="123825" y="2304094"/>
            <a:ext cx="9042668" cy="3416320"/>
          </a:xfrm>
          <a:prstGeom prst="rect">
            <a:avLst/>
          </a:prstGeom>
          <a:noFill/>
        </p:spPr>
        <p:txBody>
          <a:bodyPr wrap="none" lIns="91440" tIns="45720" rIns="91440" bIns="45720">
            <a:spAutoFit/>
          </a:bodyPr>
          <a:lstStyle/>
          <a:p>
            <a:pPr algn="ctr"/>
            <a:r>
              <a:rPr lang="en-US" sz="3600" b="1" u="sng"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action</a:t>
            </a:r>
            <a:r>
              <a:rPr lang="en-US" sz="36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 </a:t>
            </a:r>
            <a:r>
              <a:rPr lang="ru-RU" sz="36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куда передаются данные</a:t>
            </a:r>
            <a:br>
              <a:rPr lang="ru-RU" sz="36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r>
              <a:rPr lang="en-US" sz="3600" b="1" u="sng"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method</a:t>
            </a:r>
            <a:r>
              <a:rPr lang="en-US" sz="36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–GET/POST </a:t>
            </a:r>
            <a:r>
              <a:rPr lang="ru-RU" sz="36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способ </a:t>
            </a:r>
            <a:br>
              <a:rPr lang="ru-RU" sz="36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r>
              <a:rPr lang="ru-RU" sz="36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передачи данных</a:t>
            </a:r>
          </a:p>
          <a:p>
            <a:pPr algn="ctr"/>
            <a:r>
              <a:rPr lang="en-US" sz="3600" b="1" u="sng"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name</a:t>
            </a:r>
            <a:r>
              <a:rPr lang="en-US" sz="36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 </a:t>
            </a:r>
            <a:r>
              <a:rPr lang="ru-RU" sz="36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уникальное имя формы</a:t>
            </a:r>
            <a:br>
              <a:rPr lang="ru-RU" sz="36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r>
              <a:rPr lang="en-US" sz="3600" dirty="0"/>
              <a:t> </a:t>
            </a:r>
            <a:r>
              <a:rPr lang="en-US" sz="3600" b="1" u="sng"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accept-charset</a:t>
            </a:r>
            <a:r>
              <a:rPr lang="ru-RU" sz="36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 кодировка </a:t>
            </a:r>
            <a:br>
              <a:rPr lang="ru-RU" sz="36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r>
              <a:rPr lang="ru-RU" sz="36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передаваемых данных</a:t>
            </a:r>
            <a:endParaRPr lang="ru-RU" sz="3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9901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9901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921B36B1-B711-49C6-9A9C-6F6F0800EF72}" type="slidenum">
              <a:rPr lang="ru-RU">
                <a:solidFill>
                  <a:srgbClr val="000066"/>
                </a:solidFill>
                <a:latin typeface="Times New Roman" pitchFamily="18" charset="0"/>
              </a:rPr>
              <a:pPr algn="ctr"/>
              <a:t>146</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Формы</a:t>
            </a:r>
          </a:p>
        </p:txBody>
      </p:sp>
      <p:sp>
        <p:nvSpPr>
          <p:cNvPr id="11" name="Прямоугольник 10"/>
          <p:cNvSpPr/>
          <p:nvPr/>
        </p:nvSpPr>
        <p:spPr>
          <a:xfrm>
            <a:off x="439298" y="812069"/>
            <a:ext cx="8265404" cy="507831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lIns="91440" tIns="45720" rIns="91440" bIns="45720">
            <a:spAutoFit/>
          </a:bodyPr>
          <a:lstStyle/>
          <a:p>
            <a:pPr algn="ctr"/>
            <a:r>
              <a:rPr lang="ru-RU" sz="54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У КАЖДОГО элемента </a:t>
            </a:r>
          </a:p>
          <a:p>
            <a:pPr algn="ctr"/>
            <a:r>
              <a:rPr lang="ru-RU" sz="54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формы должен быть </a:t>
            </a:r>
            <a:br>
              <a:rPr lang="ru-RU" sz="54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br>
            <a:r>
              <a:rPr lang="ru-RU" sz="54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атрибут </a:t>
            </a:r>
            <a:r>
              <a:rPr lang="en-US" sz="54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name – </a:t>
            </a:r>
            <a:r>
              <a:rPr lang="ru-RU" sz="54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он </a:t>
            </a:r>
            <a:br>
              <a:rPr lang="ru-RU" sz="54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br>
            <a:r>
              <a:rPr lang="ru-RU" sz="54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определяет какие данные</a:t>
            </a:r>
            <a:br>
              <a:rPr lang="ru-RU" sz="54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br>
            <a:r>
              <a:rPr lang="ru-RU" sz="54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поступили на сервер</a:t>
            </a:r>
            <a:br>
              <a:rPr lang="ru-RU" sz="54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br>
            <a:r>
              <a:rPr lang="ru-RU" sz="54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из какого поля!</a:t>
            </a:r>
            <a:endParaRPr lang="ru-RU"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0105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0106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2D0DDD5-2D03-4A15-AA1D-F4A78B9347E9}" type="slidenum">
              <a:rPr lang="ru-RU">
                <a:solidFill>
                  <a:srgbClr val="000066"/>
                </a:solidFill>
                <a:latin typeface="Times New Roman" pitchFamily="18" charset="0"/>
              </a:rPr>
              <a:pPr algn="ctr"/>
              <a:t>147</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Формы</a:t>
            </a:r>
          </a:p>
        </p:txBody>
      </p:sp>
      <p:sp>
        <p:nvSpPr>
          <p:cNvPr id="11" name="Заголовок 1"/>
          <p:cNvSpPr txBox="1">
            <a:spLocks/>
          </p:cNvSpPr>
          <p:nvPr/>
        </p:nvSpPr>
        <p:spPr>
          <a:xfrm>
            <a:off x="922338" y="578644"/>
            <a:ext cx="7146917" cy="52825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Тег </a:t>
            </a:r>
            <a:r>
              <a:rPr lang="en-US" sz="3600" dirty="0" smtClean="0"/>
              <a:t>&lt;input&gt; </a:t>
            </a:r>
            <a:r>
              <a:rPr lang="ru-RU" sz="3600" dirty="0" smtClean="0"/>
              <a:t>и его атрибут </a:t>
            </a:r>
            <a:r>
              <a:rPr lang="en-US" sz="3600" dirty="0" smtClean="0"/>
              <a:t>type</a:t>
            </a:r>
            <a:endParaRPr lang="ru-RU" sz="3600" dirty="0"/>
          </a:p>
        </p:txBody>
      </p:sp>
      <p:pic>
        <p:nvPicPr>
          <p:cNvPr id="12" name="Picture 13"/>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24616" t="11894" r="21259" b="11987"/>
          <a:stretch/>
        </p:blipFill>
        <p:spPr bwMode="auto">
          <a:xfrm>
            <a:off x="922338" y="1212403"/>
            <a:ext cx="7022123" cy="44732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0310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03109"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04B6E050-408E-4454-AE63-98F086310C61}" type="slidenum">
              <a:rPr lang="ru-RU">
                <a:solidFill>
                  <a:srgbClr val="000066"/>
                </a:solidFill>
                <a:latin typeface="Times New Roman" pitchFamily="18" charset="0"/>
              </a:rPr>
              <a:pPr algn="ctr"/>
              <a:t>148</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Формы</a:t>
            </a:r>
          </a:p>
        </p:txBody>
      </p:sp>
      <p:sp>
        <p:nvSpPr>
          <p:cNvPr id="11" name="Заголовок 1"/>
          <p:cNvSpPr txBox="1">
            <a:spLocks/>
          </p:cNvSpPr>
          <p:nvPr/>
        </p:nvSpPr>
        <p:spPr>
          <a:xfrm>
            <a:off x="1573965" y="578644"/>
            <a:ext cx="6643912" cy="490436"/>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Тег </a:t>
            </a:r>
            <a:r>
              <a:rPr lang="en-US" sz="3200" dirty="0" smtClean="0"/>
              <a:t>&lt;input&gt; </a:t>
            </a:r>
            <a:r>
              <a:rPr lang="ru-RU" sz="3200" dirty="0" smtClean="0"/>
              <a:t>и его атрибут </a:t>
            </a:r>
            <a:r>
              <a:rPr lang="en-US" sz="3200" dirty="0" smtClean="0"/>
              <a:t>type</a:t>
            </a:r>
            <a:endParaRPr lang="ru-RU" sz="3200" dirty="0"/>
          </a:p>
        </p:txBody>
      </p:sp>
      <p:pic>
        <p:nvPicPr>
          <p:cNvPr id="12"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24860" t="22202" r="21120" b="10914"/>
          <a:stretch/>
        </p:blipFill>
        <p:spPr bwMode="auto">
          <a:xfrm>
            <a:off x="1573965" y="1157823"/>
            <a:ext cx="6643912" cy="4624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0515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0515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A9F11F3-BF0B-4762-B35C-8C4963288723}" type="slidenum">
              <a:rPr lang="ru-RU">
                <a:solidFill>
                  <a:srgbClr val="000066"/>
                </a:solidFill>
                <a:latin typeface="Times New Roman" pitchFamily="18" charset="0"/>
              </a:rPr>
              <a:pPr algn="ctr"/>
              <a:t>149</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Формы</a:t>
            </a:r>
          </a:p>
        </p:txBody>
      </p:sp>
      <p:sp>
        <p:nvSpPr>
          <p:cNvPr id="11" name="Заголовок 1"/>
          <p:cNvSpPr txBox="1">
            <a:spLocks/>
          </p:cNvSpPr>
          <p:nvPr/>
        </p:nvSpPr>
        <p:spPr>
          <a:xfrm>
            <a:off x="618331" y="579438"/>
            <a:ext cx="8229600" cy="487362"/>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400" dirty="0" smtClean="0"/>
              <a:t>Тег </a:t>
            </a:r>
            <a:r>
              <a:rPr lang="en-US" sz="2400" dirty="0" smtClean="0"/>
              <a:t>&lt;select&gt; &lt;/select&gt; - </a:t>
            </a:r>
            <a:r>
              <a:rPr lang="ru-RU" sz="2400" dirty="0" smtClean="0"/>
              <a:t>выбор варианта из списка</a:t>
            </a:r>
            <a:endParaRPr lang="ru-RU" sz="2400" dirty="0"/>
          </a:p>
        </p:txBody>
      </p:sp>
      <p:pic>
        <p:nvPicPr>
          <p:cNvPr id="12"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27167" t="29477" r="38848" b="40859"/>
          <a:stretch/>
        </p:blipFill>
        <p:spPr bwMode="auto">
          <a:xfrm>
            <a:off x="1937983" y="1105469"/>
            <a:ext cx="5367433" cy="24677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3" name="Прямоугольник 12"/>
          <p:cNvSpPr/>
          <p:nvPr/>
        </p:nvSpPr>
        <p:spPr>
          <a:xfrm>
            <a:off x="63950" y="3573259"/>
            <a:ext cx="9080050" cy="2308324"/>
          </a:xfrm>
          <a:prstGeom prst="rect">
            <a:avLst/>
          </a:prstGeom>
          <a:noFill/>
        </p:spPr>
        <p:txBody>
          <a:bodyPr wrap="none" lIns="91440" tIns="45720" rIns="91440" bIns="45720">
            <a:spAutoFit/>
          </a:bodyPr>
          <a:lstStyle/>
          <a:p>
            <a:pPr algn="ctr"/>
            <a:r>
              <a:rPr lang="en-US" sz="3600" b="1" u="sng"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size</a:t>
            </a:r>
            <a:r>
              <a:rPr lang="en-US" sz="36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 </a:t>
            </a:r>
            <a:r>
              <a:rPr lang="ru-RU" sz="36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количество отображаемых </a:t>
            </a:r>
            <a:br>
              <a:rPr lang="ru-RU" sz="36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r>
              <a:rPr lang="ru-RU" sz="36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вариантов</a:t>
            </a:r>
            <a:br>
              <a:rPr lang="ru-RU" sz="36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r>
              <a:rPr lang="en-US" sz="3600" b="1" u="sng"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multiple</a:t>
            </a:r>
            <a:r>
              <a:rPr lang="en-US" sz="36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 </a:t>
            </a:r>
            <a:r>
              <a:rPr lang="ru-RU" sz="36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возможность выбора</a:t>
            </a:r>
            <a:br>
              <a:rPr lang="ru-RU" sz="36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r>
              <a:rPr lang="ru-RU" sz="36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нескольких вариантов</a:t>
            </a:r>
            <a:endParaRPr lang="ru-RU" sz="3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47109"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DD506511-80FD-4604-A5AC-9C6293CD74B7}" type="slidenum">
              <a:rPr lang="ru-RU">
                <a:solidFill>
                  <a:srgbClr val="000066"/>
                </a:solidFill>
                <a:latin typeface="Times New Roman" pitchFamily="18" charset="0"/>
              </a:rPr>
              <a:pPr algn="ctr"/>
              <a:t>15</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Введение и основные понятия</a:t>
            </a:r>
          </a:p>
        </p:txBody>
      </p:sp>
      <p:sp>
        <p:nvSpPr>
          <p:cNvPr id="15" name="Заголовок 1"/>
          <p:cNvSpPr txBox="1">
            <a:spLocks/>
          </p:cNvSpPr>
          <p:nvPr/>
        </p:nvSpPr>
        <p:spPr>
          <a:xfrm>
            <a:off x="416173" y="722593"/>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Атрибуты тегов</a:t>
            </a:r>
            <a:endParaRPr lang="ru-RU" dirty="0"/>
          </a:p>
        </p:txBody>
      </p:sp>
      <p:sp>
        <p:nvSpPr>
          <p:cNvPr id="16" name="Прямоугольник 15"/>
          <p:cNvSpPr/>
          <p:nvPr/>
        </p:nvSpPr>
        <p:spPr>
          <a:xfrm>
            <a:off x="148978" y="1579639"/>
            <a:ext cx="8953995" cy="1938992"/>
          </a:xfrm>
          <a:prstGeom prst="rect">
            <a:avLst/>
          </a:prstGeom>
          <a:noFill/>
        </p:spPr>
        <p:txBody>
          <a:bodyPr wrap="square" lIns="91440" tIns="45720" rIns="91440" bIns="45720">
            <a:spAutoFit/>
          </a:bodyPr>
          <a:lstStyle/>
          <a:p>
            <a:pPr algn="ct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&lt;</a:t>
            </a:r>
            <a:r>
              <a:rPr lang="ru-RU"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Тег</a:t>
            </a: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ru-RU"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атрибут1=</a:t>
            </a: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r>
              <a:rPr lang="ru-RU"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значение</a:t>
            </a: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r>
              <a:rPr lang="ru-RU"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атрибут2=</a:t>
            </a:r>
            <a:r>
              <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r>
              <a:rPr lang="ru-RU"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значение</a:t>
            </a: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’&gt;</a:t>
            </a:r>
            <a:endParaRPr lang="ru-RU"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lgn="ct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endParaRPr lang="ru-RU"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lgn="ctr"/>
            <a:r>
              <a:rPr lang="ru-RU"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Содержимое </a:t>
            </a:r>
          </a:p>
          <a:p>
            <a:pPr algn="ctr"/>
            <a:endParaRPr lang="ru-RU"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lgn="ct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&lt;/</a:t>
            </a:r>
            <a:r>
              <a:rPr lang="ru-RU"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Тег</a:t>
            </a: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&gt;</a:t>
            </a:r>
            <a:r>
              <a:rPr lang="ru-RU"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endParaRPr lang="ru-RU"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7" name="Прямоугольник 16"/>
          <p:cNvSpPr/>
          <p:nvPr/>
        </p:nvSpPr>
        <p:spPr>
          <a:xfrm>
            <a:off x="95002" y="3550725"/>
            <a:ext cx="8953995" cy="830997"/>
          </a:xfrm>
          <a:prstGeom prst="rect">
            <a:avLst/>
          </a:prstGeom>
          <a:noFill/>
        </p:spPr>
        <p:txBody>
          <a:bodyPr wrap="square" lIns="91440" tIns="45720" rIns="91440" bIns="45720">
            <a:spAutoFit/>
          </a:bodyPr>
          <a:lstStyle/>
          <a:p>
            <a:pPr algn="ct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&lt;</a:t>
            </a:r>
            <a:r>
              <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r>
              <a:rPr lang="ru-RU"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Тег</a:t>
            </a: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ru-RU"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атрибут1=</a:t>
            </a: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r>
              <a:rPr lang="ru-RU"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значение</a:t>
            </a: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r>
              <a:rPr lang="ru-RU"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атрибут2=</a:t>
            </a:r>
            <a:r>
              <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r>
              <a:rPr lang="ru-RU"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значение</a:t>
            </a: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’&gt;</a:t>
            </a:r>
            <a:endParaRPr lang="ru-RU"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lgn="ct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endParaRPr lang="ru-RU"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8" name="Прямоугольник 17"/>
          <p:cNvSpPr/>
          <p:nvPr/>
        </p:nvSpPr>
        <p:spPr>
          <a:xfrm>
            <a:off x="740652" y="4000699"/>
            <a:ext cx="7770646" cy="163121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ru-RU" i="1" dirty="0" smtClean="0"/>
              <a:t>Примеры</a:t>
            </a:r>
          </a:p>
          <a:p>
            <a:endParaRPr lang="en-US" dirty="0" smtClean="0"/>
          </a:p>
          <a:p>
            <a:r>
              <a:rPr lang="en-US" dirty="0" smtClean="0"/>
              <a:t>&lt;</a:t>
            </a:r>
            <a:r>
              <a:rPr lang="en-US" dirty="0"/>
              <a:t>font color=‘red’ size=‘2’&gt; </a:t>
            </a:r>
            <a:r>
              <a:rPr lang="ru-RU" dirty="0"/>
              <a:t>Добрый день </a:t>
            </a:r>
            <a:r>
              <a:rPr lang="en-US" dirty="0"/>
              <a:t>&lt;/font&gt;</a:t>
            </a:r>
          </a:p>
          <a:p>
            <a:endParaRPr lang="en-US" dirty="0"/>
          </a:p>
          <a:p>
            <a:r>
              <a:rPr lang="en-US" dirty="0"/>
              <a:t>&lt;/</a:t>
            </a:r>
            <a:r>
              <a:rPr lang="en-US" dirty="0" err="1"/>
              <a:t>hr</a:t>
            </a:r>
            <a:r>
              <a:rPr lang="en-US" dirty="0"/>
              <a:t> size=‘2’ align=‘center’</a:t>
            </a:r>
            <a:r>
              <a:rPr lang="ru-RU" dirty="0"/>
              <a:t> </a:t>
            </a:r>
            <a:r>
              <a:rPr lang="en-US" dirty="0" err="1"/>
              <a:t>noshade</a:t>
            </a:r>
            <a:r>
              <a:rPr lang="en-US" dirty="0"/>
              <a:t>&gt;</a:t>
            </a:r>
            <a:endParaRPr lang="ru-RU"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072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072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00EF69A5-02F5-49EF-A6B5-F2EAE320FC8A}" type="slidenum">
              <a:rPr lang="ru-RU">
                <a:solidFill>
                  <a:srgbClr val="000066"/>
                </a:solidFill>
                <a:latin typeface="Times New Roman" pitchFamily="18" charset="0"/>
              </a:rPr>
              <a:pPr algn="ctr"/>
              <a:t>150</a:t>
            </a:fld>
            <a:endParaRPr lang="ru-RU">
              <a:solidFill>
                <a:srgbClr val="000066"/>
              </a:solidFill>
              <a:latin typeface="Times New Roman" pitchFamily="18"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Формы</a:t>
            </a:r>
          </a:p>
        </p:txBody>
      </p:sp>
      <p:sp>
        <p:nvSpPr>
          <p:cNvPr id="12" name="Заголовок 1"/>
          <p:cNvSpPr txBox="1">
            <a:spLocks/>
          </p:cNvSpPr>
          <p:nvPr/>
        </p:nvSpPr>
        <p:spPr>
          <a:xfrm>
            <a:off x="481776" y="606669"/>
            <a:ext cx="8229600" cy="385519"/>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000" dirty="0" smtClean="0"/>
              <a:t>Элемент списка вариантов – тег </a:t>
            </a:r>
            <a:r>
              <a:rPr lang="en-US" sz="2000" dirty="0" smtClean="0"/>
              <a:t>&lt;option&gt;…&lt;/option&gt;</a:t>
            </a:r>
            <a:endParaRPr lang="ru-RU" sz="2000" dirty="0"/>
          </a:p>
        </p:txBody>
      </p:sp>
      <p:sp>
        <p:nvSpPr>
          <p:cNvPr id="13" name="Объект 2"/>
          <p:cNvSpPr txBox="1">
            <a:spLocks/>
          </p:cNvSpPr>
          <p:nvPr/>
        </p:nvSpPr>
        <p:spPr>
          <a:xfrm>
            <a:off x="457200" y="1103816"/>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ru-RU" sz="2400" dirty="0" smtClean="0"/>
              <a:t>Позволяет внутри тега </a:t>
            </a:r>
            <a:r>
              <a:rPr lang="en-US" sz="2400" dirty="0" smtClean="0"/>
              <a:t>&lt;select&gt; </a:t>
            </a:r>
            <a:r>
              <a:rPr lang="ru-RU" sz="2400" dirty="0" smtClean="0"/>
              <a:t>создать элементы списка (аналогично обычному списку)</a:t>
            </a:r>
            <a:endParaRPr lang="ru-RU" sz="2400" dirty="0"/>
          </a:p>
        </p:txBody>
      </p:sp>
      <p:sp>
        <p:nvSpPr>
          <p:cNvPr id="14" name="Прямоугольник 13"/>
          <p:cNvSpPr/>
          <p:nvPr/>
        </p:nvSpPr>
        <p:spPr>
          <a:xfrm>
            <a:off x="457200" y="1942716"/>
            <a:ext cx="8390731" cy="1200329"/>
          </a:xfrm>
          <a:prstGeom prst="rect">
            <a:avLst/>
          </a:prstGeom>
          <a:noFill/>
        </p:spPr>
        <p:txBody>
          <a:bodyPr wrap="square" lIns="91440" tIns="45720" rIns="91440" bIns="45720">
            <a:spAutoFit/>
          </a:bodyPr>
          <a:lstStyle/>
          <a:p>
            <a:pPr algn="ctr"/>
            <a:r>
              <a:rPr lang="en-US" sz="3600" b="1" u="sng"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value</a:t>
            </a:r>
            <a:r>
              <a:rPr lang="en-US" sz="36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 </a:t>
            </a:r>
            <a:r>
              <a:rPr lang="ru-RU" sz="36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передаваемое значение</a:t>
            </a:r>
            <a:br>
              <a:rPr lang="ru-RU" sz="36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endParaRPr lang="ru-RU" sz="3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15"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27273" t="23135" r="33078" b="26609"/>
          <a:stretch/>
        </p:blipFill>
        <p:spPr bwMode="auto">
          <a:xfrm>
            <a:off x="2310361" y="2532696"/>
            <a:ext cx="4523277" cy="32234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0925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0925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81E0B36E-4397-4935-8297-E3E2FB77D16F}" type="slidenum">
              <a:rPr lang="ru-RU">
                <a:solidFill>
                  <a:srgbClr val="000066"/>
                </a:solidFill>
                <a:latin typeface="Times New Roman" pitchFamily="18" charset="0"/>
              </a:rPr>
              <a:pPr algn="ctr"/>
              <a:t>151</a:t>
            </a:fld>
            <a:endParaRPr lang="ru-RU">
              <a:solidFill>
                <a:srgbClr val="000066"/>
              </a:solidFill>
              <a:latin typeface="Times New Roman" pitchFamily="18" charset="0"/>
            </a:endParaRPr>
          </a:p>
        </p:txBody>
      </p:sp>
      <p:sp>
        <p:nvSpPr>
          <p:cNvPr id="13"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Формы</a:t>
            </a:r>
          </a:p>
        </p:txBody>
      </p:sp>
      <p:sp>
        <p:nvSpPr>
          <p:cNvPr id="12" name="Заголовок 1"/>
          <p:cNvSpPr txBox="1">
            <a:spLocks/>
          </p:cNvSpPr>
          <p:nvPr/>
        </p:nvSpPr>
        <p:spPr>
          <a:xfrm>
            <a:off x="523081" y="596168"/>
            <a:ext cx="8229600" cy="3048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000" dirty="0" smtClean="0"/>
              <a:t>Многострочное текстовое поле - тег &lt;</a:t>
            </a:r>
            <a:r>
              <a:rPr lang="ru-RU" sz="2000" dirty="0" err="1" smtClean="0"/>
              <a:t>textarea</a:t>
            </a:r>
            <a:r>
              <a:rPr lang="ru-RU" sz="2000" dirty="0" smtClean="0"/>
              <a:t>&gt;</a:t>
            </a:r>
            <a:endParaRPr lang="ru-RU" sz="2000" dirty="0"/>
          </a:p>
        </p:txBody>
      </p:sp>
      <p:sp>
        <p:nvSpPr>
          <p:cNvPr id="14" name="Объект 2"/>
          <p:cNvSpPr txBox="1">
            <a:spLocks/>
          </p:cNvSpPr>
          <p:nvPr/>
        </p:nvSpPr>
        <p:spPr>
          <a:xfrm>
            <a:off x="347710" y="1208229"/>
            <a:ext cx="8236731" cy="1016355"/>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ru-RU" sz="2000" dirty="0" smtClean="0"/>
              <a:t>Создает многострочное текстовое поле. В нем допустимо делать переносы строк, которые сохраняются при передаче данных обработчику.</a:t>
            </a:r>
            <a:endParaRPr lang="ru-RU" sz="2800" dirty="0"/>
          </a:p>
        </p:txBody>
      </p:sp>
      <p:sp>
        <p:nvSpPr>
          <p:cNvPr id="15" name="Прямоугольник 14"/>
          <p:cNvSpPr/>
          <p:nvPr/>
        </p:nvSpPr>
        <p:spPr>
          <a:xfrm>
            <a:off x="347710" y="2360724"/>
            <a:ext cx="8297839" cy="3170099"/>
          </a:xfrm>
          <a:prstGeom prst="rect">
            <a:avLst/>
          </a:prstGeom>
        </p:spPr>
        <p:txBody>
          <a:bodyPr wrap="square">
            <a:spAutoFit/>
          </a:bodyPr>
          <a:lstStyle/>
          <a:p>
            <a:r>
              <a:rPr lang="ru-RU" i="1" dirty="0">
                <a:latin typeface="+mj-lt"/>
              </a:rPr>
              <a:t> </a:t>
            </a:r>
            <a:r>
              <a:rPr lang="ru-RU" b="1" i="1" dirty="0" err="1">
                <a:latin typeface="+mj-lt"/>
              </a:rPr>
              <a:t>disabled</a:t>
            </a:r>
            <a:r>
              <a:rPr lang="ru-RU" i="1" dirty="0">
                <a:latin typeface="+mj-lt"/>
              </a:rPr>
              <a:t> блокирует поле - содержимое поля нельзя изменить и оно недоступно. </a:t>
            </a:r>
            <a:endParaRPr lang="ru-RU" i="1" dirty="0" smtClean="0">
              <a:latin typeface="+mj-lt"/>
            </a:endParaRPr>
          </a:p>
          <a:p>
            <a:endParaRPr lang="ru-RU" i="1" dirty="0" smtClean="0">
              <a:latin typeface="+mj-lt"/>
            </a:endParaRPr>
          </a:p>
          <a:p>
            <a:r>
              <a:rPr lang="ru-RU" b="1" i="1" dirty="0" err="1" smtClean="0">
                <a:latin typeface="+mj-lt"/>
              </a:rPr>
              <a:t>readonly</a:t>
            </a:r>
            <a:r>
              <a:rPr lang="ru-RU" b="1" i="1" dirty="0">
                <a:latin typeface="+mj-lt"/>
              </a:rPr>
              <a:t> </a:t>
            </a:r>
            <a:r>
              <a:rPr lang="ru-RU" i="1" dirty="0">
                <a:latin typeface="+mj-lt"/>
              </a:rPr>
              <a:t>говорит о том, что поле предназначено только для чтения - пользователь не имеет возможность редактировать содержимое, но оно доступно - его можно выделить и, например, скопировать</a:t>
            </a:r>
            <a:r>
              <a:rPr lang="ru-RU" i="1" dirty="0" smtClean="0">
                <a:latin typeface="+mj-lt"/>
              </a:rPr>
              <a:t>.</a:t>
            </a:r>
          </a:p>
          <a:p>
            <a:endParaRPr lang="ru-RU" i="1" dirty="0">
              <a:latin typeface="+mj-lt"/>
            </a:endParaRPr>
          </a:p>
          <a:p>
            <a:r>
              <a:rPr lang="ru-RU" b="1" i="1" dirty="0" err="1" smtClean="0">
                <a:latin typeface="+mj-lt"/>
              </a:rPr>
              <a:t>cols</a:t>
            </a:r>
            <a:r>
              <a:rPr lang="ru-RU" i="1" dirty="0">
                <a:latin typeface="+mj-lt"/>
              </a:rPr>
              <a:t> и </a:t>
            </a:r>
            <a:r>
              <a:rPr lang="ru-RU" b="1" i="1" dirty="0" err="1" smtClean="0">
                <a:latin typeface="+mj-lt"/>
              </a:rPr>
              <a:t>rows</a:t>
            </a:r>
            <a:r>
              <a:rPr lang="ru-RU" b="1" i="1" dirty="0" smtClean="0">
                <a:latin typeface="+mj-lt"/>
              </a:rPr>
              <a:t> </a:t>
            </a:r>
            <a:r>
              <a:rPr lang="ru-RU" i="1" dirty="0" smtClean="0">
                <a:latin typeface="+mj-lt"/>
              </a:rPr>
              <a:t>задают </a:t>
            </a:r>
            <a:r>
              <a:rPr lang="ru-RU" i="1" dirty="0">
                <a:latin typeface="+mj-lt"/>
              </a:rPr>
              <a:t>ширину текстового поля в символах и высоту поля в </a:t>
            </a:r>
            <a:r>
              <a:rPr lang="ru-RU" i="1" dirty="0" smtClean="0">
                <a:latin typeface="+mj-lt"/>
              </a:rPr>
              <a:t>строках.</a:t>
            </a:r>
            <a:endParaRPr lang="ru-RU" i="1" dirty="0">
              <a:latin typeface="+mj-l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1129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1130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B180AABE-A6C5-4023-B772-F088D9E3D3CF}" type="slidenum">
              <a:rPr lang="ru-RU">
                <a:solidFill>
                  <a:srgbClr val="000066"/>
                </a:solidFill>
                <a:latin typeface="Times New Roman" pitchFamily="18" charset="0"/>
              </a:rPr>
              <a:pPr algn="ctr"/>
              <a:t>152</a:t>
            </a:fld>
            <a:endParaRPr lang="ru-RU">
              <a:solidFill>
                <a:srgbClr val="000066"/>
              </a:solidFill>
              <a:latin typeface="Times New Roman" pitchFamily="18"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Формы</a:t>
            </a:r>
          </a:p>
        </p:txBody>
      </p:sp>
      <p:pic>
        <p:nvPicPr>
          <p:cNvPr id="12"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26957" t="35448" r="23848" b="55783"/>
          <a:stretch/>
        </p:blipFill>
        <p:spPr bwMode="auto">
          <a:xfrm>
            <a:off x="259307" y="914399"/>
            <a:ext cx="8715984" cy="8734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26649" t="51480" r="45465" b="32763"/>
          <a:stretch/>
        </p:blipFill>
        <p:spPr bwMode="auto">
          <a:xfrm>
            <a:off x="879711" y="2797790"/>
            <a:ext cx="7475176" cy="23747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1334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13349"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5989CDD7-E428-4FBE-AF48-5A8D151672AF}" type="slidenum">
              <a:rPr lang="ru-RU">
                <a:solidFill>
                  <a:srgbClr val="000066"/>
                </a:solidFill>
                <a:latin typeface="Times New Roman" pitchFamily="18" charset="0"/>
              </a:rPr>
              <a:pPr algn="ctr"/>
              <a:t>153</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Формы</a:t>
            </a:r>
          </a:p>
        </p:txBody>
      </p:sp>
      <p:sp>
        <p:nvSpPr>
          <p:cNvPr id="11" name="Заголовок 1"/>
          <p:cNvSpPr txBox="1">
            <a:spLocks/>
          </p:cNvSpPr>
          <p:nvPr/>
        </p:nvSpPr>
        <p:spPr>
          <a:xfrm>
            <a:off x="0" y="992188"/>
            <a:ext cx="8229600" cy="5715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l"/>
            <a:r>
              <a:rPr lang="ru-RU" sz="2400" dirty="0" smtClean="0"/>
              <a:t>Пример формы</a:t>
            </a:r>
            <a:endParaRPr lang="ru-RU" sz="2400" dirty="0"/>
          </a:p>
        </p:txBody>
      </p:sp>
      <p:pic>
        <p:nvPicPr>
          <p:cNvPr id="12"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26852" t="20709" r="24373" b="27798"/>
          <a:stretch/>
        </p:blipFill>
        <p:spPr bwMode="auto">
          <a:xfrm>
            <a:off x="102366" y="1434937"/>
            <a:ext cx="5702391" cy="3848669"/>
          </a:xfrm>
          <a:prstGeom prst="rect">
            <a:avLst/>
          </a:prstGeom>
          <a:ln>
            <a:noFill/>
          </a:ln>
          <a:effectLst>
            <a:outerShdw blurRad="292100" dist="139700" dir="2700000" algn="tl" rotWithShape="0">
              <a:srgbClr val="333333">
                <a:alpha val="65000"/>
              </a:srgbClr>
            </a:outerShdw>
          </a:effectLst>
          <a:extLst>
            <a:ext uri="{91240B29-F687-4F45-9708-019B960494DF}">
              <a14:hiddenLine xmlns:a14="http://schemas.microsoft.com/office/drawing/2010/main" xmlns="" w="9525">
                <a:solidFill>
                  <a:schemeClr val="tx1"/>
                </a:solidFill>
                <a:miter lim="800000"/>
                <a:headEnd/>
                <a:tailEnd/>
              </a14:hiddenLine>
            </a:ext>
          </a:extLst>
        </p:spPr>
      </p:pic>
      <p:pic>
        <p:nvPicPr>
          <p:cNvPr id="13" name="Picture 3"/>
          <p:cNvPicPr>
            <a:picLocks noChangeAspect="1" noChangeArrowheads="1"/>
          </p:cNvPicPr>
          <p:nvPr/>
        </p:nvPicPr>
        <p:blipFill rotWithShape="1">
          <a:blip r:embed="rId7">
            <a:extLst>
              <a:ext uri="{28A0092B-C50C-407E-A947-70E740481C1C}">
                <a14:useLocalDpi xmlns:a14="http://schemas.microsoft.com/office/drawing/2010/main" xmlns="" val="0"/>
              </a:ext>
            </a:extLst>
          </a:blip>
          <a:srcRect l="27553" t="13387" r="47806" b="12733"/>
          <a:stretch/>
        </p:blipFill>
        <p:spPr bwMode="auto">
          <a:xfrm>
            <a:off x="5804757" y="797691"/>
            <a:ext cx="3206037" cy="54045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1539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1539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BF75573E-25C8-4700-8EE3-81BC7B7C2CA5}" type="slidenum">
              <a:rPr lang="ru-RU">
                <a:solidFill>
                  <a:srgbClr val="000066"/>
                </a:solidFill>
                <a:latin typeface="Times New Roman" pitchFamily="18" charset="0"/>
              </a:rPr>
              <a:pPr algn="ctr"/>
              <a:t>154</a:t>
            </a:fld>
            <a:endParaRPr lang="ru-RU">
              <a:solidFill>
                <a:srgbClr val="000066"/>
              </a:solidFill>
              <a:latin typeface="Times New Roman" pitchFamily="18"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Формы</a:t>
            </a:r>
          </a:p>
        </p:txBody>
      </p:sp>
      <p:sp>
        <p:nvSpPr>
          <p:cNvPr id="12" name="Заголовок 1"/>
          <p:cNvSpPr txBox="1">
            <a:spLocks/>
          </p:cNvSpPr>
          <p:nvPr/>
        </p:nvSpPr>
        <p:spPr>
          <a:xfrm>
            <a:off x="955309" y="591161"/>
            <a:ext cx="7596554" cy="655638"/>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Лабораторная работа</a:t>
            </a:r>
            <a:endParaRPr lang="ru-RU" dirty="0"/>
          </a:p>
        </p:txBody>
      </p:sp>
      <p:pic>
        <p:nvPicPr>
          <p:cNvPr id="13"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41852" t="25746" r="43044" b="41045"/>
          <a:stretch/>
        </p:blipFill>
        <p:spPr bwMode="auto">
          <a:xfrm>
            <a:off x="955309" y="1375060"/>
            <a:ext cx="3444276" cy="42575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TextBox 13"/>
          <p:cNvSpPr txBox="1"/>
          <p:nvPr/>
        </p:nvSpPr>
        <p:spPr>
          <a:xfrm>
            <a:off x="5370901" y="2954912"/>
            <a:ext cx="3477030" cy="267765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ru-RU" sz="2400" dirty="0" smtClean="0"/>
              <a:t>Значения поля с указанием времени изменяются с интервалом 2 часа</a:t>
            </a:r>
            <a:br>
              <a:rPr lang="ru-RU" sz="2400" dirty="0" smtClean="0"/>
            </a:br>
            <a:r>
              <a:rPr lang="ru-RU" sz="2400" dirty="0" smtClean="0"/>
              <a:t/>
            </a:r>
            <a:br>
              <a:rPr lang="ru-RU" sz="2400" dirty="0" smtClean="0"/>
            </a:br>
            <a:r>
              <a:rPr lang="ru-RU" sz="2400" i="1" dirty="0" smtClean="0"/>
              <a:t>!Используйте табличную верстку!</a:t>
            </a:r>
            <a:endParaRPr lang="ru-RU" sz="2400" i="1"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1744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1744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0F3494A7-C74A-4663-A341-6F5FB8AFDE7D}" type="slidenum">
              <a:rPr lang="ru-RU">
                <a:solidFill>
                  <a:srgbClr val="000066"/>
                </a:solidFill>
                <a:latin typeface="Times New Roman" pitchFamily="18" charset="0"/>
              </a:rPr>
              <a:pPr algn="ctr"/>
              <a:t>155</a:t>
            </a:fld>
            <a:endParaRPr lang="ru-RU">
              <a:solidFill>
                <a:srgbClr val="000066"/>
              </a:solidFill>
              <a:latin typeface="Times New Roman" pitchFamily="18"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Формы</a:t>
            </a:r>
          </a:p>
        </p:txBody>
      </p:sp>
      <p:sp>
        <p:nvSpPr>
          <p:cNvPr id="12" name="Заголовок 1"/>
          <p:cNvSpPr txBox="1">
            <a:spLocks/>
          </p:cNvSpPr>
          <p:nvPr/>
        </p:nvSpPr>
        <p:spPr>
          <a:xfrm>
            <a:off x="1304542" y="578644"/>
            <a:ext cx="7615813" cy="413544"/>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000" dirty="0" smtClean="0"/>
              <a:t>Элементы формы </a:t>
            </a:r>
            <a:r>
              <a:rPr lang="en-US" sz="2000" dirty="0" smtClean="0"/>
              <a:t>html5</a:t>
            </a:r>
            <a:r>
              <a:rPr lang="ru-RU" sz="2000" dirty="0" smtClean="0"/>
              <a:t>. Тег </a:t>
            </a:r>
            <a:r>
              <a:rPr lang="en-US" sz="2000" dirty="0" smtClean="0"/>
              <a:t>&lt;input&gt; </a:t>
            </a:r>
            <a:r>
              <a:rPr lang="ru-RU" sz="2000" dirty="0" smtClean="0"/>
              <a:t>атрибут </a:t>
            </a:r>
            <a:r>
              <a:rPr lang="en-US" sz="2000" dirty="0" smtClean="0"/>
              <a:t>type</a:t>
            </a:r>
            <a:endParaRPr lang="ru-RU" sz="2000" dirty="0"/>
          </a:p>
        </p:txBody>
      </p:sp>
      <p:graphicFrame>
        <p:nvGraphicFramePr>
          <p:cNvPr id="13" name="Таблица 12"/>
          <p:cNvGraphicFramePr>
            <a:graphicFrameLocks noGrp="1"/>
          </p:cNvGraphicFramePr>
          <p:nvPr>
            <p:extLst>
              <p:ext uri="{D42A27DB-BD31-4B8C-83A1-F6EECF244321}">
                <p14:modId xmlns:p14="http://schemas.microsoft.com/office/powerpoint/2010/main" xmlns="" val="753453651"/>
              </p:ext>
            </p:extLst>
          </p:nvPr>
        </p:nvGraphicFramePr>
        <p:xfrm>
          <a:off x="1084910" y="992188"/>
          <a:ext cx="7466953" cy="4685401"/>
        </p:xfrm>
        <a:graphic>
          <a:graphicData uri="http://schemas.openxmlformats.org/drawingml/2006/table">
            <a:tbl>
              <a:tblPr/>
              <a:tblGrid>
                <a:gridCol w="905087"/>
                <a:gridCol w="6561866"/>
              </a:tblGrid>
              <a:tr h="411101">
                <a:tc>
                  <a:txBody>
                    <a:bodyPr/>
                    <a:lstStyle/>
                    <a:p>
                      <a:pPr algn="ctr" fontAlgn="ctr"/>
                      <a:r>
                        <a:rPr lang="ru-RU" sz="1600" b="1" dirty="0">
                          <a:solidFill>
                            <a:srgbClr val="333333"/>
                          </a:solidFill>
                          <a:effectLst/>
                        </a:rPr>
                        <a:t>Значение </a:t>
                      </a:r>
                      <a:r>
                        <a:rPr lang="en-US" sz="1600" b="1" dirty="0">
                          <a:solidFill>
                            <a:srgbClr val="333333"/>
                          </a:solidFill>
                          <a:effectLst/>
                        </a:rPr>
                        <a:t>type</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DDDD"/>
                    </a:solidFill>
                  </a:tcPr>
                </a:tc>
                <a:tc>
                  <a:txBody>
                    <a:bodyPr/>
                    <a:lstStyle/>
                    <a:p>
                      <a:pPr algn="ctr" fontAlgn="ctr"/>
                      <a:r>
                        <a:rPr lang="ru-RU" sz="1600" b="1" dirty="0">
                          <a:solidFill>
                            <a:srgbClr val="333333"/>
                          </a:solidFill>
                          <a:effectLst/>
                        </a:rPr>
                        <a:t>Описание</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DDDDD"/>
                    </a:solidFill>
                  </a:tcPr>
                </a:tc>
              </a:tr>
              <a:tr h="404969">
                <a:tc>
                  <a:txBody>
                    <a:bodyPr/>
                    <a:lstStyle/>
                    <a:p>
                      <a:pPr algn="l" fontAlgn="ctr"/>
                      <a:r>
                        <a:rPr lang="en-US" sz="1050" b="0">
                          <a:effectLst/>
                        </a:rPr>
                        <a:t>search</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fontAlgn="ctr"/>
                      <a:r>
                        <a:rPr lang="ru-RU" sz="1050">
                          <a:effectLst/>
                        </a:rPr>
                        <a:t>Текстовое поле, предназначенное для ввода поискового запроса. Отличается от обычного текстового поля своим лексическим назначением. Некоторые браузеры отображают на нем дополнительную кнопку очистки поля.</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404969">
                <a:tc>
                  <a:txBody>
                    <a:bodyPr/>
                    <a:lstStyle/>
                    <a:p>
                      <a:pPr algn="l" fontAlgn="ctr"/>
                      <a:r>
                        <a:rPr lang="en-US" sz="1050" b="0">
                          <a:effectLst/>
                        </a:rPr>
                        <a:t>email</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9E9"/>
                    </a:solidFill>
                  </a:tcPr>
                </a:tc>
                <a:tc>
                  <a:txBody>
                    <a:bodyPr/>
                    <a:lstStyle/>
                    <a:p>
                      <a:pPr fontAlgn="ctr"/>
                      <a:r>
                        <a:rPr lang="ru-RU" sz="1050" dirty="0">
                          <a:effectLst/>
                        </a:rPr>
                        <a:t>Текстовое поле для ввода адресов электронной почты. По умолчанию элемент принимает только один адрес, но указав булев </a:t>
                      </a:r>
                      <a:r>
                        <a:rPr lang="ru-RU" sz="1050" dirty="0" err="1">
                          <a:effectLst/>
                        </a:rPr>
                        <a:t>атрибутmultiple</a:t>
                      </a:r>
                      <a:r>
                        <a:rPr lang="ru-RU" sz="1050" dirty="0">
                          <a:effectLst/>
                        </a:rPr>
                        <a:t>="</a:t>
                      </a:r>
                      <a:r>
                        <a:rPr lang="ru-RU" sz="1050" dirty="0" err="1">
                          <a:effectLst/>
                        </a:rPr>
                        <a:t>multiple</a:t>
                      </a:r>
                      <a:r>
                        <a:rPr lang="ru-RU" sz="1050" dirty="0">
                          <a:effectLst/>
                        </a:rPr>
                        <a:t>" можно разрешить пользователю ввод нескольких адресов через запятую.</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9E9"/>
                    </a:solidFill>
                  </a:tcPr>
                </a:tc>
              </a:tr>
              <a:tr h="147435">
                <a:tc>
                  <a:txBody>
                    <a:bodyPr/>
                    <a:lstStyle/>
                    <a:p>
                      <a:pPr algn="l" fontAlgn="ctr"/>
                      <a:r>
                        <a:rPr lang="en-US" sz="1050" b="0">
                          <a:effectLst/>
                        </a:rPr>
                        <a:t>url</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fontAlgn="ctr"/>
                      <a:r>
                        <a:rPr lang="ru-RU" sz="1050">
                          <a:effectLst/>
                        </a:rPr>
                        <a:t>Текстовое поле для ввода абсолютного IRI.</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404969">
                <a:tc>
                  <a:txBody>
                    <a:bodyPr/>
                    <a:lstStyle/>
                    <a:p>
                      <a:pPr algn="l" fontAlgn="ctr"/>
                      <a:r>
                        <a:rPr lang="en-US" sz="1050" b="0">
                          <a:effectLst/>
                        </a:rPr>
                        <a:t>tel</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9E9"/>
                    </a:solidFill>
                  </a:tcPr>
                </a:tc>
                <a:tc>
                  <a:txBody>
                    <a:bodyPr/>
                    <a:lstStyle/>
                    <a:p>
                      <a:pPr fontAlgn="ctr"/>
                      <a:r>
                        <a:rPr lang="ru-RU" sz="1050">
                          <a:effectLst/>
                        </a:rPr>
                        <a:t>Поле для ввода телефонных номеров. В отличие от полей ввода почтовых адресов и URL, телефонный номер по умолчанию не проходит проверку при отправке данных, поскольку существует множество различных форматов телефонных номеров.</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9E9"/>
                    </a:solidFill>
                  </a:tcPr>
                </a:tc>
              </a:tr>
              <a:tr h="373786">
                <a:tc>
                  <a:txBody>
                    <a:bodyPr/>
                    <a:lstStyle/>
                    <a:p>
                      <a:pPr algn="l" fontAlgn="ctr"/>
                      <a:r>
                        <a:rPr lang="en-US" sz="1050" b="0">
                          <a:effectLst/>
                        </a:rPr>
                        <a:t>number</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fontAlgn="ctr"/>
                      <a:r>
                        <a:rPr lang="ru-RU" sz="1050">
                          <a:effectLst/>
                        </a:rPr>
                        <a:t>Поле числового ввода. Визуально похоже на текстовое, но с добавлением кнопок-стрелок, позволяющих увеличивать и уменьшать значение.</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404969">
                <a:tc>
                  <a:txBody>
                    <a:bodyPr/>
                    <a:lstStyle/>
                    <a:p>
                      <a:pPr algn="l" fontAlgn="ctr"/>
                      <a:r>
                        <a:rPr lang="en-US" sz="1050" b="0">
                          <a:effectLst/>
                        </a:rPr>
                        <a:t>range</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9E9"/>
                    </a:solidFill>
                  </a:tcPr>
                </a:tc>
                <a:tc>
                  <a:txBody>
                    <a:bodyPr/>
                    <a:lstStyle/>
                    <a:p>
                      <a:pPr fontAlgn="ctr"/>
                      <a:r>
                        <a:rPr lang="ru-RU" sz="1050" dirty="0">
                          <a:effectLst/>
                        </a:rPr>
                        <a:t>Специальный элемент для выбора значения из заданного диапазона. Представляет собой ползунок, минимальное и максимальное значения которого задаются в атрибутах </a:t>
                      </a:r>
                      <a:r>
                        <a:rPr lang="ru-RU" sz="1050" dirty="0" err="1">
                          <a:effectLst/>
                        </a:rPr>
                        <a:t>min</a:t>
                      </a:r>
                      <a:r>
                        <a:rPr lang="ru-RU" sz="1050" dirty="0">
                          <a:effectLst/>
                        </a:rPr>
                        <a:t> и </a:t>
                      </a:r>
                      <a:r>
                        <a:rPr lang="ru-RU" sz="1050" dirty="0" err="1">
                          <a:effectLst/>
                        </a:rPr>
                        <a:t>max</a:t>
                      </a:r>
                      <a:r>
                        <a:rPr lang="ru-RU" sz="1050" dirty="0">
                          <a:effectLst/>
                        </a:rPr>
                        <a:t> соответственно, а шаг — в атрибуте </a:t>
                      </a:r>
                      <a:r>
                        <a:rPr lang="ru-RU" sz="1050" dirty="0" err="1">
                          <a:effectLst/>
                        </a:rPr>
                        <a:t>step</a:t>
                      </a:r>
                      <a:r>
                        <a:rPr lang="ru-RU" sz="1050" dirty="0">
                          <a:effectLst/>
                        </a:rPr>
                        <a:t>.</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9E9"/>
                    </a:solidFill>
                  </a:tcPr>
                </a:tc>
              </a:tr>
              <a:tr h="147435">
                <a:tc>
                  <a:txBody>
                    <a:bodyPr/>
                    <a:lstStyle/>
                    <a:p>
                      <a:pPr algn="l" fontAlgn="ctr"/>
                      <a:r>
                        <a:rPr lang="en-US" sz="1050" b="0">
                          <a:effectLst/>
                        </a:rPr>
                        <a:t>time</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fontAlgn="ctr"/>
                      <a:r>
                        <a:rPr lang="ru-RU" sz="1050">
                          <a:effectLst/>
                        </a:rPr>
                        <a:t>Элемент для ввода времени. Похож на поле для ввода чисел, но с разделением на часы и минуты.</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185139">
                <a:tc>
                  <a:txBody>
                    <a:bodyPr/>
                    <a:lstStyle/>
                    <a:p>
                      <a:pPr algn="l" fontAlgn="ctr"/>
                      <a:r>
                        <a:rPr lang="en-US" sz="1050" b="0">
                          <a:effectLst/>
                        </a:rPr>
                        <a:t>date</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9E9"/>
                    </a:solidFill>
                  </a:tcPr>
                </a:tc>
                <a:tc>
                  <a:txBody>
                    <a:bodyPr/>
                    <a:lstStyle/>
                    <a:p>
                      <a:pPr fontAlgn="ctr"/>
                      <a:r>
                        <a:rPr lang="ru-RU" sz="1050">
                          <a:effectLst/>
                        </a:rPr>
                        <a:t>Элемент для выбора даты, представляющий собой выпадающий григорианский календарь.</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9E9"/>
                    </a:solidFill>
                  </a:tcPr>
                </a:tc>
              </a:tr>
              <a:tr h="147435">
                <a:tc>
                  <a:txBody>
                    <a:bodyPr/>
                    <a:lstStyle/>
                    <a:p>
                      <a:pPr algn="l" fontAlgn="ctr"/>
                      <a:r>
                        <a:rPr lang="en-US" sz="1050" b="0">
                          <a:effectLst/>
                        </a:rPr>
                        <a:t>datetime-local</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fontAlgn="ctr"/>
                      <a:r>
                        <a:rPr lang="ru-RU" sz="1050">
                          <a:effectLst/>
                        </a:rPr>
                        <a:t>Комбинация двух предыдущих элементов для ввода даты и времени без учета часового пояса.</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147435">
                <a:tc>
                  <a:txBody>
                    <a:bodyPr/>
                    <a:lstStyle/>
                    <a:p>
                      <a:pPr algn="l" fontAlgn="ctr"/>
                      <a:r>
                        <a:rPr lang="en-US" sz="1050" b="0">
                          <a:effectLst/>
                        </a:rPr>
                        <a:t>datetime</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9E9"/>
                    </a:solidFill>
                  </a:tcPr>
                </a:tc>
                <a:tc>
                  <a:txBody>
                    <a:bodyPr/>
                    <a:lstStyle/>
                    <a:p>
                      <a:pPr fontAlgn="ctr"/>
                      <a:r>
                        <a:rPr lang="ru-RU" sz="1050">
                          <a:effectLst/>
                        </a:rPr>
                        <a:t>То же, что и предыдущий элемент, но с установленной временной зонойUTC.</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9E9"/>
                    </a:solidFill>
                  </a:tcPr>
                </a:tc>
              </a:tr>
              <a:tr h="276202">
                <a:tc>
                  <a:txBody>
                    <a:bodyPr/>
                    <a:lstStyle/>
                    <a:p>
                      <a:pPr algn="l" fontAlgn="ctr"/>
                      <a:r>
                        <a:rPr lang="en-US" sz="1050" b="0">
                          <a:effectLst/>
                        </a:rPr>
                        <a:t>week</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fontAlgn="ctr"/>
                      <a:r>
                        <a:rPr lang="ru-RU" sz="1050">
                          <a:effectLst/>
                        </a:rPr>
                        <a:t>Элемент для выбора недели. Визуально аналогичен элементу с type="date", отличается лишь формат значения.</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76202">
                <a:tc>
                  <a:txBody>
                    <a:bodyPr/>
                    <a:lstStyle/>
                    <a:p>
                      <a:pPr algn="l" fontAlgn="ctr"/>
                      <a:r>
                        <a:rPr lang="en-US" sz="1050" b="0">
                          <a:effectLst/>
                        </a:rPr>
                        <a:t>month</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9E9"/>
                    </a:solidFill>
                  </a:tcPr>
                </a:tc>
                <a:tc>
                  <a:txBody>
                    <a:bodyPr/>
                    <a:lstStyle/>
                    <a:p>
                      <a:pPr fontAlgn="ctr"/>
                      <a:r>
                        <a:rPr lang="ru-RU" sz="1050">
                          <a:effectLst/>
                        </a:rPr>
                        <a:t>Элемент для выбора месяца. Визуально аналогичен элементу с type="date", отличается лишь формат значения.</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9E9E9"/>
                    </a:solidFill>
                  </a:tcPr>
                </a:tc>
              </a:tr>
              <a:tr h="147435">
                <a:tc>
                  <a:txBody>
                    <a:bodyPr/>
                    <a:lstStyle/>
                    <a:p>
                      <a:pPr algn="l" fontAlgn="ctr"/>
                      <a:r>
                        <a:rPr lang="en-US" sz="1050" b="0">
                          <a:effectLst/>
                        </a:rPr>
                        <a:t>color</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fontAlgn="ctr"/>
                      <a:r>
                        <a:rPr lang="ru-RU" sz="1050" dirty="0">
                          <a:effectLst/>
                        </a:rPr>
                        <a:t>Специальный элемент для выбора цвета в формате RGB.</a:t>
                      </a:r>
                    </a:p>
                  </a:txBody>
                  <a:tcPr marL="23199" marR="23199" marT="11599" marB="11599"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bl>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1949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1949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42CA8529-1183-4BCA-B6F4-F9F87B61C2B1}" type="slidenum">
              <a:rPr lang="ru-RU">
                <a:solidFill>
                  <a:srgbClr val="000066"/>
                </a:solidFill>
                <a:latin typeface="Times New Roman" pitchFamily="18" charset="0"/>
              </a:rPr>
              <a:pPr algn="ctr"/>
              <a:t>156</a:t>
            </a:fld>
            <a:endParaRPr lang="ru-RU">
              <a:solidFill>
                <a:srgbClr val="000066"/>
              </a:solidFill>
              <a:latin typeface="Times New Roman" pitchFamily="18"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Формы</a:t>
            </a:r>
          </a:p>
        </p:txBody>
      </p:sp>
      <p:sp>
        <p:nvSpPr>
          <p:cNvPr id="12" name="Заголовок 1"/>
          <p:cNvSpPr txBox="1">
            <a:spLocks/>
          </p:cNvSpPr>
          <p:nvPr/>
        </p:nvSpPr>
        <p:spPr>
          <a:xfrm>
            <a:off x="618331" y="99218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Вопросы для самоподготовки?</a:t>
            </a:r>
            <a:endParaRPr lang="ru-RU" sz="2800" dirty="0"/>
          </a:p>
        </p:txBody>
      </p:sp>
      <p:sp>
        <p:nvSpPr>
          <p:cNvPr id="13" name="Объект 2"/>
          <p:cNvSpPr txBox="1">
            <a:spLocks/>
          </p:cNvSpPr>
          <p:nvPr/>
        </p:nvSpPr>
        <p:spPr>
          <a:xfrm>
            <a:off x="523081" y="2169881"/>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dirty="0" smtClean="0"/>
              <a:t>Что такое форма?</a:t>
            </a:r>
          </a:p>
          <a:p>
            <a:r>
              <a:rPr lang="ru-RU" dirty="0" smtClean="0"/>
              <a:t>Какие теги формы существуют?</a:t>
            </a:r>
          </a:p>
          <a:p>
            <a:r>
              <a:rPr lang="ru-RU" dirty="0" smtClean="0"/>
              <a:t>В чем особенность тега </a:t>
            </a:r>
            <a:r>
              <a:rPr lang="en-US" dirty="0" smtClean="0"/>
              <a:t>&lt;input&gt;</a:t>
            </a:r>
            <a:r>
              <a:rPr lang="ru-RU" dirty="0" smtClean="0"/>
              <a:t>?</a:t>
            </a:r>
          </a:p>
          <a:p>
            <a:r>
              <a:rPr lang="ru-RU" dirty="0" smtClean="0"/>
              <a:t>Как отправить форму на </a:t>
            </a:r>
            <a:r>
              <a:rPr lang="ru-RU" dirty="0" err="1" smtClean="0"/>
              <a:t>сервет</a:t>
            </a:r>
            <a:r>
              <a:rPr lang="ru-RU" dirty="0" smtClean="0"/>
              <a:t>?</a:t>
            </a:r>
            <a:endParaRPr lang="ru-RU"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2153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2154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149F11C4-AA4E-4D90-A11F-346E5A3610C8}" type="slidenum">
              <a:rPr lang="ru-RU">
                <a:solidFill>
                  <a:srgbClr val="000066"/>
                </a:solidFill>
                <a:latin typeface="Times New Roman" pitchFamily="18" charset="0"/>
              </a:rPr>
              <a:pPr algn="ctr"/>
              <a:t>157</a:t>
            </a:fld>
            <a:endParaRPr lang="ru-RU">
              <a:solidFill>
                <a:srgbClr val="000066"/>
              </a:solidFill>
              <a:latin typeface="Times New Roman" pitchFamily="18"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Формы</a:t>
            </a:r>
          </a:p>
        </p:txBody>
      </p:sp>
      <p:sp>
        <p:nvSpPr>
          <p:cNvPr id="12" name="Заголовок 1"/>
          <p:cNvSpPr txBox="1">
            <a:spLocks/>
          </p:cNvSpPr>
          <p:nvPr/>
        </p:nvSpPr>
        <p:spPr>
          <a:xfrm>
            <a:off x="457200" y="99218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Выводы</a:t>
            </a:r>
            <a:endParaRPr lang="ru-RU" sz="3600" dirty="0"/>
          </a:p>
        </p:txBody>
      </p:sp>
      <p:sp>
        <p:nvSpPr>
          <p:cNvPr id="13" name="Объект 2"/>
          <p:cNvSpPr txBox="1">
            <a:spLocks/>
          </p:cNvSpPr>
          <p:nvPr/>
        </p:nvSpPr>
        <p:spPr>
          <a:xfrm>
            <a:off x="457200" y="1922463"/>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a:buFontTx/>
              <a:buNone/>
            </a:pPr>
            <a:r>
              <a:rPr lang="ru-RU" sz="2800" dirty="0" smtClean="0"/>
              <a:t> В рамках данного модуля были получены знания по работе с формами. Обозначены основные элементы формы и их параметры. Определены способы задания полей ввода и кнопок. Рассмотрены способы передачи данных формы на сервер. Рассмотрены расширения </a:t>
            </a:r>
            <a:r>
              <a:rPr lang="en-US" sz="2800" dirty="0" smtClean="0"/>
              <a:t>html5 </a:t>
            </a:r>
            <a:r>
              <a:rPr lang="ru-RU" sz="2800" dirty="0" smtClean="0"/>
              <a:t>для создания форм.</a:t>
            </a:r>
            <a:endParaRPr lang="ru-RU" sz="28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2358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23589"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764A792F-8264-482B-A51A-455793BC0227}" type="slidenum">
              <a:rPr lang="ru-RU">
                <a:solidFill>
                  <a:srgbClr val="000066"/>
                </a:solidFill>
                <a:latin typeface="Times New Roman" pitchFamily="18" charset="0"/>
              </a:rPr>
              <a:pPr algn="ctr"/>
              <a:t>158</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2" name="Прямоугольник 1"/>
          <p:cNvSpPr/>
          <p:nvPr/>
        </p:nvSpPr>
        <p:spPr>
          <a:xfrm>
            <a:off x="1723290" y="686473"/>
            <a:ext cx="6265863" cy="707886"/>
          </a:xfrm>
          <a:prstGeom prst="rect">
            <a:avLst/>
          </a:prstGeom>
        </p:spPr>
        <p:txBody>
          <a:bodyPr wrap="square">
            <a:spAutoFit/>
          </a:bodyPr>
          <a:lstStyle/>
          <a:p>
            <a:r>
              <a:rPr lang="ru-RU" dirty="0" smtClean="0">
                <a:latin typeface="+mj-lt"/>
              </a:rPr>
              <a:t>                                 Тема № </a:t>
            </a:r>
            <a:r>
              <a:rPr lang="en-US" dirty="0" smtClean="0">
                <a:latin typeface="+mj-lt"/>
              </a:rPr>
              <a:t>10 </a:t>
            </a:r>
            <a:endParaRPr lang="ru-RU" dirty="0" smtClean="0">
              <a:latin typeface="+mj-lt"/>
            </a:endParaRPr>
          </a:p>
          <a:p>
            <a:r>
              <a:rPr lang="ru-RU" dirty="0" smtClean="0">
                <a:latin typeface="+mj-lt"/>
              </a:rPr>
              <a:t>  «Использование </a:t>
            </a:r>
            <a:r>
              <a:rPr lang="en-US" dirty="0">
                <a:latin typeface="+mj-lt"/>
              </a:rPr>
              <a:t>CSS </a:t>
            </a:r>
            <a:r>
              <a:rPr lang="ru-RU" dirty="0">
                <a:latin typeface="+mj-lt"/>
              </a:rPr>
              <a:t>для </a:t>
            </a:r>
            <a:r>
              <a:rPr lang="ru-RU" dirty="0" smtClean="0">
                <a:latin typeface="+mj-lt"/>
              </a:rPr>
              <a:t>макетирования»</a:t>
            </a:r>
            <a:endParaRPr lang="ru-RU" dirty="0">
              <a:latin typeface="+mj-lt"/>
            </a:endParaRPr>
          </a:p>
        </p:txBody>
      </p:sp>
      <p:sp>
        <p:nvSpPr>
          <p:cNvPr id="11" name="Заголовок 1"/>
          <p:cNvSpPr txBox="1">
            <a:spLocks/>
          </p:cNvSpPr>
          <p:nvPr/>
        </p:nvSpPr>
        <p:spPr>
          <a:xfrm>
            <a:off x="457200" y="1390146"/>
            <a:ext cx="8229600" cy="807083"/>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Цели занятия</a:t>
            </a:r>
            <a:endParaRPr lang="ru-RU" sz="3600" dirty="0"/>
          </a:p>
        </p:txBody>
      </p:sp>
      <p:sp>
        <p:nvSpPr>
          <p:cNvPr id="12" name="Объект 2"/>
          <p:cNvSpPr txBox="1">
            <a:spLocks/>
          </p:cNvSpPr>
          <p:nvPr/>
        </p:nvSpPr>
        <p:spPr>
          <a:xfrm>
            <a:off x="457200" y="2167492"/>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2400" dirty="0" smtClean="0"/>
              <a:t>Оформление границ элемента</a:t>
            </a:r>
          </a:p>
          <a:p>
            <a:r>
              <a:rPr lang="ru-RU" sz="2400" dirty="0" smtClean="0"/>
              <a:t>Внутренние отступы элемента</a:t>
            </a:r>
          </a:p>
          <a:p>
            <a:r>
              <a:rPr lang="ru-RU" sz="2400" dirty="0" smtClean="0"/>
              <a:t>Наружные отступы элемента</a:t>
            </a:r>
          </a:p>
          <a:p>
            <a:r>
              <a:rPr lang="ru-RU" sz="2400" dirty="0" smtClean="0"/>
              <a:t>Размеры элемента</a:t>
            </a:r>
          </a:p>
          <a:p>
            <a:r>
              <a:rPr lang="ru-RU" sz="2400" dirty="0" smtClean="0"/>
              <a:t>Позиционирование элемента</a:t>
            </a:r>
          </a:p>
          <a:p>
            <a:r>
              <a:rPr lang="ru-RU" sz="2400" dirty="0" smtClean="0"/>
              <a:t>Видимость элемента</a:t>
            </a:r>
          </a:p>
          <a:p>
            <a:r>
              <a:rPr lang="ru-RU" sz="2400" b="1" dirty="0" smtClean="0"/>
              <a:t>Лабораторная работа:</a:t>
            </a:r>
            <a:r>
              <a:rPr lang="ru-RU" sz="2400" dirty="0" smtClean="0"/>
              <a:t> позиционирование элементов</a:t>
            </a:r>
            <a:endParaRPr lang="ru-RU" sz="24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2563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2563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C97C71D3-3B87-49FC-91F2-653BD538C574}" type="slidenum">
              <a:rPr lang="ru-RU">
                <a:solidFill>
                  <a:srgbClr val="000066"/>
                </a:solidFill>
                <a:latin typeface="Times New Roman" pitchFamily="18" charset="0"/>
              </a:rPr>
              <a:pPr algn="ctr"/>
              <a:t>159</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11" name="Заголовок 1"/>
          <p:cNvSpPr txBox="1">
            <a:spLocks/>
          </p:cNvSpPr>
          <p:nvPr/>
        </p:nvSpPr>
        <p:spPr>
          <a:xfrm>
            <a:off x="457200" y="679938"/>
            <a:ext cx="7748954" cy="7377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4000" dirty="0" smtClean="0"/>
              <a:t>   Виды элементов страницы</a:t>
            </a:r>
            <a:endParaRPr lang="ru-RU" sz="4000" dirty="0"/>
          </a:p>
        </p:txBody>
      </p:sp>
      <p:sp>
        <p:nvSpPr>
          <p:cNvPr id="12" name="Прямоугольник 11"/>
          <p:cNvSpPr/>
          <p:nvPr/>
        </p:nvSpPr>
        <p:spPr>
          <a:xfrm>
            <a:off x="2438853" y="1417638"/>
            <a:ext cx="3785648" cy="923330"/>
          </a:xfrm>
          <a:prstGeom prst="rect">
            <a:avLst/>
          </a:prstGeom>
          <a:noFill/>
        </p:spPr>
        <p:txBody>
          <a:bodyPr wrap="square" lIns="91440" tIns="45720" rIns="91440" bIns="45720">
            <a:spAutoFit/>
          </a:bodyPr>
          <a:lstStyle/>
          <a:p>
            <a:pPr algn="ctr"/>
            <a:r>
              <a:rPr lang="ru-RU"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Элементы</a:t>
            </a:r>
            <a:endParaRPr lang="ru-RU"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13" name="Прямоугольник 12"/>
          <p:cNvSpPr/>
          <p:nvPr/>
        </p:nvSpPr>
        <p:spPr>
          <a:xfrm>
            <a:off x="750792" y="2929830"/>
            <a:ext cx="3376122" cy="2215991"/>
          </a:xfrm>
          <a:prstGeom prst="rect">
            <a:avLst/>
          </a:prstGeom>
          <a:noFill/>
        </p:spPr>
        <p:txBody>
          <a:bodyPr wrap="square" lIns="91440" tIns="45720" rIns="91440" bIns="45720">
            <a:spAutoFit/>
          </a:bodyPr>
          <a:lstStyle/>
          <a:p>
            <a:pPr algn="ctr"/>
            <a:r>
              <a:rPr lang="ru-RU"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Блочные</a:t>
            </a:r>
            <a:br>
              <a:rPr lang="ru-RU"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r>
              <a:rPr lang="ru-RU" sz="28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занимает всю </a:t>
            </a:r>
            <a:br>
              <a:rPr lang="ru-RU" sz="28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r>
              <a:rPr lang="ru-RU" sz="28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ширину экрана</a:t>
            </a:r>
            <a:br>
              <a:rPr lang="ru-RU" sz="28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r>
              <a:rPr lang="en-US" sz="2800" b="1" cap="none" spc="300" dirty="0" smtClean="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rPr>
              <a:t>&lt;div&gt;</a:t>
            </a:r>
            <a:endParaRPr lang="ru-RU" sz="7200" b="1" cap="none" spc="300" dirty="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endParaRPr>
          </a:p>
        </p:txBody>
      </p:sp>
      <p:sp>
        <p:nvSpPr>
          <p:cNvPr id="14" name="Прямоугольник 13"/>
          <p:cNvSpPr/>
          <p:nvPr/>
        </p:nvSpPr>
        <p:spPr>
          <a:xfrm>
            <a:off x="4723542" y="2929830"/>
            <a:ext cx="3727324" cy="2215991"/>
          </a:xfrm>
          <a:prstGeom prst="rect">
            <a:avLst/>
          </a:prstGeom>
          <a:noFill/>
        </p:spPr>
        <p:txBody>
          <a:bodyPr wrap="square" lIns="91440" tIns="45720" rIns="91440" bIns="45720">
            <a:spAutoFit/>
          </a:bodyPr>
          <a:lstStyle/>
          <a:p>
            <a:pPr algn="ctr"/>
            <a:r>
              <a:rPr lang="ru-RU"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Строчные</a:t>
            </a:r>
            <a:br>
              <a:rPr lang="ru-RU"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r>
              <a:rPr lang="ru-RU" sz="28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занимает место </a:t>
            </a:r>
            <a:br>
              <a:rPr lang="ru-RU" sz="28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r>
              <a:rPr lang="ru-RU" sz="28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в тексте</a:t>
            </a:r>
            <a:r>
              <a:rPr lang="en-US" sz="28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r>
            <a:br>
              <a:rPr lang="en-US" sz="28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r>
              <a:rPr lang="en-US" sz="2800" b="1" cap="none" spc="300" dirty="0" smtClean="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rPr>
              <a:t>&lt;span&gt;</a:t>
            </a:r>
            <a:endParaRPr lang="ru-RU" sz="5400" b="1" cap="none" spc="300" dirty="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endParaRPr>
          </a:p>
        </p:txBody>
      </p:sp>
      <p:sp>
        <p:nvSpPr>
          <p:cNvPr id="15" name="Стрелка вниз 14"/>
          <p:cNvSpPr/>
          <p:nvPr/>
        </p:nvSpPr>
        <p:spPr bwMode="auto">
          <a:xfrm>
            <a:off x="2816258" y="2342533"/>
            <a:ext cx="402145" cy="580672"/>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sp>
        <p:nvSpPr>
          <p:cNvPr id="16" name="Стрелка вниз 15"/>
          <p:cNvSpPr/>
          <p:nvPr/>
        </p:nvSpPr>
        <p:spPr bwMode="auto">
          <a:xfrm>
            <a:off x="5586754" y="2340967"/>
            <a:ext cx="402145" cy="582237"/>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4915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9E9706B1-D04E-4B6F-A44F-9F3E2C321504}" type="slidenum">
              <a:rPr lang="ru-RU">
                <a:solidFill>
                  <a:srgbClr val="000066"/>
                </a:solidFill>
                <a:latin typeface="Times New Roman" pitchFamily="18" charset="0"/>
              </a:rPr>
              <a:pPr algn="ctr"/>
              <a:t>16</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Введение и основные понятия</a:t>
            </a:r>
          </a:p>
        </p:txBody>
      </p:sp>
      <p:sp>
        <p:nvSpPr>
          <p:cNvPr id="11" name="Заголовок 1"/>
          <p:cNvSpPr txBox="1">
            <a:spLocks/>
          </p:cNvSpPr>
          <p:nvPr/>
        </p:nvSpPr>
        <p:spPr>
          <a:xfrm>
            <a:off x="438150" y="679939"/>
            <a:ext cx="8229600" cy="668215"/>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Специальные символы</a:t>
            </a:r>
            <a:endParaRPr lang="ru-RU" dirty="0"/>
          </a:p>
        </p:txBody>
      </p:sp>
      <p:pic>
        <p:nvPicPr>
          <p:cNvPr id="12" name="Picture 3" descr="http://itpride.net/content/media/special-symbols-638x478.jp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822450" y="1348154"/>
            <a:ext cx="5660866" cy="4241213"/>
          </a:xfrm>
          <a:prstGeom prst="rect">
            <a:avLst/>
          </a:prstGeom>
          <a:noFill/>
          <a:extLst>
            <a:ext uri="{909E8E84-426E-40DD-AFC4-6F175D3DCCD1}">
              <a14:hiddenFill xmlns:a14="http://schemas.microsoft.com/office/drawing/2010/main" xmlns="">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2768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2768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06F05208-7A7B-4C7E-A954-8DEDCCD98AA3}" type="slidenum">
              <a:rPr lang="ru-RU">
                <a:solidFill>
                  <a:srgbClr val="000066"/>
                </a:solidFill>
                <a:latin typeface="Times New Roman" pitchFamily="18" charset="0"/>
              </a:rPr>
              <a:pPr algn="ctr"/>
              <a:t>160</a:t>
            </a:fld>
            <a:endParaRPr lang="ru-RU">
              <a:solidFill>
                <a:srgbClr val="000066"/>
              </a:solidFill>
              <a:latin typeface="Times New Roman" pitchFamily="18" charset="0"/>
            </a:endParaRPr>
          </a:p>
        </p:txBody>
      </p:sp>
      <p:sp>
        <p:nvSpPr>
          <p:cNvPr id="16"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12" name="Заголовок 1"/>
          <p:cNvSpPr txBox="1">
            <a:spLocks/>
          </p:cNvSpPr>
          <p:nvPr/>
        </p:nvSpPr>
        <p:spPr>
          <a:xfrm>
            <a:off x="618331" y="600564"/>
            <a:ext cx="8229600" cy="5715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Оформление границ элемента</a:t>
            </a:r>
            <a:endParaRPr lang="ru-RU" sz="3600" dirty="0"/>
          </a:p>
        </p:txBody>
      </p:sp>
      <p:sp>
        <p:nvSpPr>
          <p:cNvPr id="14" name="Прямоугольник 13"/>
          <p:cNvSpPr/>
          <p:nvPr/>
        </p:nvSpPr>
        <p:spPr>
          <a:xfrm>
            <a:off x="123825" y="1223327"/>
            <a:ext cx="8855308" cy="830997"/>
          </a:xfrm>
          <a:prstGeom prst="rect">
            <a:avLst/>
          </a:prstGeom>
          <a:noFill/>
        </p:spPr>
        <p:txBody>
          <a:bodyPr wrap="none" lIns="91440" tIns="45720" rIns="91440" bIns="45720">
            <a:spAutoFit/>
          </a:bodyPr>
          <a:lstStyle/>
          <a:p>
            <a:pPr algn="ctr"/>
            <a:r>
              <a:rPr lang="en-US" sz="48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Border: 1px solid #FF0000</a:t>
            </a:r>
            <a:endParaRPr lang="ru-RU" sz="48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17" name="TextBox 16"/>
          <p:cNvSpPr txBox="1"/>
          <p:nvPr/>
        </p:nvSpPr>
        <p:spPr>
          <a:xfrm>
            <a:off x="-311678" y="2454841"/>
            <a:ext cx="3021699" cy="400110"/>
          </a:xfrm>
          <a:prstGeom prst="rect">
            <a:avLst/>
          </a:prstGeom>
          <a:noFill/>
        </p:spPr>
        <p:txBody>
          <a:bodyPr wrap="square" rtlCol="0">
            <a:spAutoFit/>
          </a:bodyPr>
          <a:lstStyle/>
          <a:p>
            <a:r>
              <a:rPr lang="ru-RU" dirty="0" smtClean="0">
                <a:latin typeface="+mj-lt"/>
              </a:rPr>
              <a:t>     Свойство «РАМКА»</a:t>
            </a:r>
            <a:endParaRPr lang="ru-RU" dirty="0">
              <a:latin typeface="+mj-lt"/>
            </a:endParaRPr>
          </a:p>
        </p:txBody>
      </p:sp>
      <p:sp>
        <p:nvSpPr>
          <p:cNvPr id="18" name="TextBox 17"/>
          <p:cNvSpPr txBox="1"/>
          <p:nvPr/>
        </p:nvSpPr>
        <p:spPr>
          <a:xfrm>
            <a:off x="2716900" y="2454841"/>
            <a:ext cx="1419368" cy="400110"/>
          </a:xfrm>
          <a:prstGeom prst="rect">
            <a:avLst/>
          </a:prstGeom>
          <a:noFill/>
        </p:spPr>
        <p:txBody>
          <a:bodyPr wrap="square" rtlCol="0">
            <a:spAutoFit/>
          </a:bodyPr>
          <a:lstStyle/>
          <a:p>
            <a:r>
              <a:rPr lang="ru-RU" dirty="0" smtClean="0">
                <a:latin typeface="+mj-lt"/>
              </a:rPr>
              <a:t>Толщина</a:t>
            </a:r>
            <a:endParaRPr lang="ru-RU" dirty="0">
              <a:latin typeface="+mj-lt"/>
            </a:endParaRPr>
          </a:p>
        </p:txBody>
      </p:sp>
      <p:sp>
        <p:nvSpPr>
          <p:cNvPr id="19" name="TextBox 18"/>
          <p:cNvSpPr txBox="1"/>
          <p:nvPr/>
        </p:nvSpPr>
        <p:spPr>
          <a:xfrm>
            <a:off x="4879025" y="2454841"/>
            <a:ext cx="1296537" cy="400110"/>
          </a:xfrm>
          <a:prstGeom prst="rect">
            <a:avLst/>
          </a:prstGeom>
          <a:noFill/>
        </p:spPr>
        <p:txBody>
          <a:bodyPr wrap="square" rtlCol="0">
            <a:spAutoFit/>
          </a:bodyPr>
          <a:lstStyle/>
          <a:p>
            <a:r>
              <a:rPr lang="ru-RU" dirty="0" smtClean="0">
                <a:latin typeface="+mj-lt"/>
              </a:rPr>
              <a:t>Тип</a:t>
            </a:r>
            <a:endParaRPr lang="ru-RU" dirty="0">
              <a:latin typeface="+mj-lt"/>
            </a:endParaRPr>
          </a:p>
        </p:txBody>
      </p:sp>
      <p:sp>
        <p:nvSpPr>
          <p:cNvPr id="20" name="TextBox 19"/>
          <p:cNvSpPr txBox="1"/>
          <p:nvPr/>
        </p:nvSpPr>
        <p:spPr>
          <a:xfrm>
            <a:off x="7062668" y="2454841"/>
            <a:ext cx="1296537" cy="400110"/>
          </a:xfrm>
          <a:prstGeom prst="rect">
            <a:avLst/>
          </a:prstGeom>
          <a:noFill/>
        </p:spPr>
        <p:txBody>
          <a:bodyPr wrap="square" rtlCol="0">
            <a:spAutoFit/>
          </a:bodyPr>
          <a:lstStyle/>
          <a:p>
            <a:r>
              <a:rPr lang="ru-RU" dirty="0" smtClean="0">
                <a:latin typeface="+mj-lt"/>
              </a:rPr>
              <a:t>Цвет</a:t>
            </a:r>
            <a:endParaRPr lang="ru-RU" dirty="0">
              <a:latin typeface="+mj-lt"/>
            </a:endParaRPr>
          </a:p>
        </p:txBody>
      </p:sp>
      <p:cxnSp>
        <p:nvCxnSpPr>
          <p:cNvPr id="21" name="Прямая со стрелкой 20"/>
          <p:cNvCxnSpPr/>
          <p:nvPr/>
        </p:nvCxnSpPr>
        <p:spPr bwMode="auto">
          <a:xfrm flipH="1">
            <a:off x="1576262" y="1859001"/>
            <a:ext cx="13648" cy="5958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Прямая со стрелкой 21"/>
          <p:cNvCxnSpPr/>
          <p:nvPr/>
        </p:nvCxnSpPr>
        <p:spPr bwMode="auto">
          <a:xfrm>
            <a:off x="7513038" y="1859001"/>
            <a:ext cx="0" cy="5958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Прямая со стрелкой 22"/>
          <p:cNvCxnSpPr/>
          <p:nvPr/>
        </p:nvCxnSpPr>
        <p:spPr bwMode="auto">
          <a:xfrm>
            <a:off x="5151976" y="1859001"/>
            <a:ext cx="0" cy="5958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Прямая со стрелкой 23"/>
          <p:cNvCxnSpPr/>
          <p:nvPr/>
        </p:nvCxnSpPr>
        <p:spPr bwMode="auto">
          <a:xfrm>
            <a:off x="3487998" y="1859001"/>
            <a:ext cx="0" cy="5958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25" name="Picture 2"/>
          <p:cNvPicPr>
            <a:picLocks noChangeAspect="1" noChangeArrowheads="1"/>
          </p:cNvPicPr>
          <p:nvPr/>
        </p:nvPicPr>
        <p:blipFill>
          <a:blip r:embed="rId6">
            <a:extLst>
              <a:ext uri="{28A0092B-C50C-407E-A947-70E740481C1C}">
                <a14:useLocalDpi xmlns:a14="http://schemas.microsoft.com/office/drawing/2010/main" xmlns="" val="0"/>
              </a:ext>
            </a:extLst>
          </a:blip>
          <a:srcRect t="21034" b="25877"/>
          <a:stretch>
            <a:fillRect/>
          </a:stretch>
        </p:blipFill>
        <p:spPr bwMode="auto">
          <a:xfrm>
            <a:off x="359629" y="2854951"/>
            <a:ext cx="7902113" cy="27221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2973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2973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967ACD1C-8C73-49F0-ADA2-91F1BD137E36}" type="slidenum">
              <a:rPr lang="ru-RU">
                <a:solidFill>
                  <a:srgbClr val="000066"/>
                </a:solidFill>
                <a:latin typeface="Times New Roman" pitchFamily="18" charset="0"/>
              </a:rPr>
              <a:pPr algn="ctr"/>
              <a:t>161</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11" name="Заголовок 1"/>
          <p:cNvSpPr txBox="1">
            <a:spLocks/>
          </p:cNvSpPr>
          <p:nvPr/>
        </p:nvSpPr>
        <p:spPr>
          <a:xfrm>
            <a:off x="457200" y="846138"/>
            <a:ext cx="7397262" cy="5715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mtClean="0"/>
              <a:t>Border-style</a:t>
            </a:r>
            <a:endParaRPr lang="ru-RU" dirty="0"/>
          </a:p>
        </p:txBody>
      </p:sp>
      <p:sp>
        <p:nvSpPr>
          <p:cNvPr id="12" name="Объект 2"/>
          <p:cNvSpPr txBox="1">
            <a:spLocks/>
          </p:cNvSpPr>
          <p:nvPr/>
        </p:nvSpPr>
        <p:spPr>
          <a:xfrm>
            <a:off x="242043" y="1591825"/>
            <a:ext cx="7827575" cy="3835959"/>
          </a:xfrm>
          <a:prstGeom prst="rect">
            <a:avLst/>
          </a:prstGeom>
        </p:spPr>
        <p:txBody>
          <a:bodyPr>
            <a:normAutofit fontScale="47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ru-RU" dirty="0" smtClean="0"/>
              <a:t>Определяет стиль границ элемента:</a:t>
            </a:r>
          </a:p>
          <a:p>
            <a:r>
              <a:rPr lang="ru-RU" b="1" dirty="0" err="1" smtClean="0"/>
              <a:t>solid</a:t>
            </a:r>
            <a:r>
              <a:rPr lang="ru-RU" dirty="0" smtClean="0"/>
              <a:t> границы будут нарисованы сплошной линией;</a:t>
            </a:r>
          </a:p>
          <a:p>
            <a:r>
              <a:rPr lang="ru-RU" b="1" dirty="0" err="1" smtClean="0"/>
              <a:t>dashed</a:t>
            </a:r>
            <a:r>
              <a:rPr lang="ru-RU" dirty="0" smtClean="0"/>
              <a:t> границы будут нарисованы пунктирной линией;</a:t>
            </a:r>
          </a:p>
          <a:p>
            <a:r>
              <a:rPr lang="ru-RU" b="1" dirty="0" err="1" smtClean="0"/>
              <a:t>dotted</a:t>
            </a:r>
            <a:r>
              <a:rPr lang="ru-RU" dirty="0" smtClean="0"/>
              <a:t> границы будут нарисованы точками;</a:t>
            </a:r>
          </a:p>
          <a:p>
            <a:r>
              <a:rPr lang="ru-RU" b="1" dirty="0" err="1" smtClean="0"/>
              <a:t>double</a:t>
            </a:r>
            <a:r>
              <a:rPr lang="ru-RU" dirty="0" smtClean="0"/>
              <a:t> границы будут нарисованы двойной сплошной линией.</a:t>
            </a:r>
          </a:p>
          <a:p>
            <a:pPr marL="0" indent="0">
              <a:buFontTx/>
              <a:buNone/>
            </a:pPr>
            <a:endParaRPr lang="ru-RU" dirty="0" smtClean="0"/>
          </a:p>
          <a:p>
            <a:pPr marL="0" indent="0">
              <a:buFontTx/>
              <a:buNone/>
            </a:pPr>
            <a:r>
              <a:rPr lang="ru-RU" i="1" dirty="0" smtClean="0"/>
              <a:t>Пример</a:t>
            </a:r>
          </a:p>
          <a:p>
            <a:pPr marL="0" indent="0">
              <a:buFontTx/>
              <a:buNone/>
            </a:pPr>
            <a:r>
              <a:rPr lang="en-US" dirty="0" smtClean="0"/>
              <a:t>&lt;style&gt;</a:t>
            </a:r>
          </a:p>
          <a:p>
            <a:pPr marL="0" indent="0">
              <a:buFontTx/>
              <a:buNone/>
            </a:pPr>
            <a:r>
              <a:rPr lang="en-US" dirty="0" smtClean="0"/>
              <a:t>  .</a:t>
            </a:r>
            <a:r>
              <a:rPr lang="en-US" dirty="0" err="1" smtClean="0"/>
              <a:t>bd</a:t>
            </a:r>
            <a:r>
              <a:rPr lang="en-US" dirty="0" smtClean="0"/>
              <a:t> {border:1px #FF0000;</a:t>
            </a:r>
          </a:p>
          <a:p>
            <a:pPr marL="0" indent="0">
              <a:buFontTx/>
              <a:buNone/>
            </a:pPr>
            <a:r>
              <a:rPr lang="en-US" dirty="0" smtClean="0"/>
              <a:t>       </a:t>
            </a:r>
            <a:r>
              <a:rPr lang="en-US" dirty="0" err="1" smtClean="0"/>
              <a:t>border-style:dotted</a:t>
            </a:r>
            <a:r>
              <a:rPr lang="en-US" dirty="0" smtClean="0"/>
              <a:t>;}</a:t>
            </a:r>
            <a:endParaRPr lang="ru-RU" dirty="0" smtClean="0"/>
          </a:p>
          <a:p>
            <a:pPr marL="0" indent="0">
              <a:buFontTx/>
              <a:buNone/>
            </a:pPr>
            <a:r>
              <a:rPr lang="en-US" dirty="0" smtClean="0"/>
              <a:t>&lt;/style&gt;</a:t>
            </a:r>
          </a:p>
          <a:p>
            <a:pPr marL="0" indent="0">
              <a:buFontTx/>
              <a:buNone/>
            </a:pPr>
            <a:r>
              <a:rPr lang="en-US" dirty="0" smtClean="0"/>
              <a:t>&lt;/head&gt;</a:t>
            </a:r>
          </a:p>
          <a:p>
            <a:pPr marL="0" indent="0">
              <a:buFontTx/>
              <a:buNone/>
            </a:pPr>
            <a:r>
              <a:rPr lang="en-US" dirty="0" smtClean="0"/>
              <a:t>&lt;body&gt;</a:t>
            </a:r>
          </a:p>
          <a:p>
            <a:pPr marL="0" indent="0">
              <a:buFontTx/>
              <a:buNone/>
            </a:pPr>
            <a:r>
              <a:rPr lang="en-US" dirty="0" smtClean="0"/>
              <a:t>  &lt;span class="</a:t>
            </a:r>
            <a:r>
              <a:rPr lang="en-US" dirty="0" err="1" smtClean="0"/>
              <a:t>bd</a:t>
            </a:r>
            <a:r>
              <a:rPr lang="en-US" dirty="0" smtClean="0"/>
              <a:t>"&gt;</a:t>
            </a:r>
            <a:r>
              <a:rPr lang="ru-RU" dirty="0" smtClean="0"/>
              <a:t>текст в рамке&lt;/</a:t>
            </a:r>
            <a:r>
              <a:rPr lang="en-US" dirty="0" smtClean="0"/>
              <a:t>span&gt;</a:t>
            </a:r>
          </a:p>
          <a:p>
            <a:pPr marL="0" indent="0">
              <a:buFontTx/>
              <a:buNone/>
            </a:pPr>
            <a:r>
              <a:rPr lang="en-US" dirty="0" smtClean="0"/>
              <a:t>&lt;/body&gt;</a:t>
            </a:r>
            <a:endParaRPr lang="ru-RU" dirty="0" smtClean="0"/>
          </a:p>
          <a:p>
            <a:endParaRPr lang="ru-RU" dirty="0"/>
          </a:p>
        </p:txBody>
      </p:sp>
      <p:pic>
        <p:nvPicPr>
          <p:cNvPr id="13"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t="8209" r="92133" b="87500"/>
          <a:stretch/>
        </p:blipFill>
        <p:spPr bwMode="auto">
          <a:xfrm>
            <a:off x="3991708" y="2865764"/>
            <a:ext cx="4200255" cy="12880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3177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3178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0F6F01-55D9-4B39-AC61-7DC8A4B408F9}" type="slidenum">
              <a:rPr lang="ru-RU">
                <a:solidFill>
                  <a:srgbClr val="000066"/>
                </a:solidFill>
                <a:latin typeface="Times New Roman" pitchFamily="18" charset="0"/>
              </a:rPr>
              <a:pPr algn="ctr"/>
              <a:t>162</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11" name="Заголовок 1"/>
          <p:cNvSpPr txBox="1">
            <a:spLocks/>
          </p:cNvSpPr>
          <p:nvPr/>
        </p:nvSpPr>
        <p:spPr>
          <a:xfrm>
            <a:off x="457200" y="618820"/>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Свойства границы.</a:t>
            </a:r>
            <a:endParaRPr lang="ru-RU" dirty="0"/>
          </a:p>
        </p:txBody>
      </p:sp>
      <p:sp>
        <p:nvSpPr>
          <p:cNvPr id="12" name="Прямоугольник 11"/>
          <p:cNvSpPr/>
          <p:nvPr/>
        </p:nvSpPr>
        <p:spPr>
          <a:xfrm>
            <a:off x="156080" y="2192400"/>
            <a:ext cx="9022919" cy="2585323"/>
          </a:xfrm>
          <a:prstGeom prst="rect">
            <a:avLst/>
          </a:prstGeom>
          <a:noFill/>
        </p:spPr>
        <p:txBody>
          <a:bodyPr wrap="non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border-width –</a:t>
            </a:r>
            <a:r>
              <a:rPr lang="ru-RU"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толщина</a:t>
            </a:r>
          </a:p>
          <a:p>
            <a:pPr algn="ctr"/>
            <a:endParaRPr lang="ru-RU"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r>
              <a:rPr lang="en-U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border-color - </a:t>
            </a:r>
            <a:r>
              <a:rPr lang="ru-RU"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цвет</a:t>
            </a:r>
            <a:endParaRPr lang="ru-RU"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3177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3178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551863" y="6483350"/>
            <a:ext cx="59213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0F6F01-55D9-4B39-AC61-7DC8A4B408F9}" type="slidenum">
              <a:rPr lang="ru-RU">
                <a:solidFill>
                  <a:srgbClr val="000066"/>
                </a:solidFill>
                <a:latin typeface="Times New Roman" pitchFamily="18" charset="0"/>
              </a:rPr>
              <a:pPr algn="ctr"/>
              <a:t>163</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11" name="Заголовок 1"/>
          <p:cNvSpPr txBox="1">
            <a:spLocks/>
          </p:cNvSpPr>
          <p:nvPr/>
        </p:nvSpPr>
        <p:spPr>
          <a:xfrm>
            <a:off x="511175" y="57943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Задание стилей для отдельных сторон</a:t>
            </a:r>
            <a:endParaRPr lang="ru-RU" dirty="0"/>
          </a:p>
        </p:txBody>
      </p:sp>
      <p:pic>
        <p:nvPicPr>
          <p:cNvPr id="12" name="Picture 2" descr="CSS блоковая модель"/>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09801" y="2174541"/>
            <a:ext cx="8352435" cy="278414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12712659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17169" y="6483350"/>
            <a:ext cx="726831"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164</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9" name="Заголовок 1"/>
          <p:cNvSpPr txBox="1">
            <a:spLocks/>
          </p:cNvSpPr>
          <p:nvPr/>
        </p:nvSpPr>
        <p:spPr>
          <a:xfrm>
            <a:off x="457200" y="579438"/>
            <a:ext cx="8229600" cy="867507"/>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Пример использования стилей для отдельных границ</a:t>
            </a:r>
            <a:endParaRPr lang="ru-RU" sz="3200" dirty="0"/>
          </a:p>
        </p:txBody>
      </p:sp>
      <p:sp>
        <p:nvSpPr>
          <p:cNvPr id="13" name="Rectangle 1"/>
          <p:cNvSpPr>
            <a:spLocks noChangeArrowheads="1"/>
          </p:cNvSpPr>
          <p:nvPr/>
        </p:nvSpPr>
        <p:spPr bwMode="auto">
          <a:xfrm>
            <a:off x="922076" y="1674978"/>
            <a:ext cx="7407797" cy="1577979"/>
          </a:xfrm>
          <a:prstGeom prst="rect">
            <a:avLst/>
          </a:prstGeom>
          <a:noFill/>
          <a:ln>
            <a:noFill/>
          </a:ln>
          <a:effectLst/>
        </p:spPr>
        <p:txBody>
          <a:bodyPr vert="horz" wrap="none" lIns="91440" tIns="53958"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.bor1 { </a:t>
            </a:r>
            <a:r>
              <a:rPr kumimoji="0" lang="ru-RU" sz="2400" b="0" i="0" u="none" strike="noStrike" cap="none" normalizeH="0" baseline="0" dirty="0" err="1" smtClean="0">
                <a:ln>
                  <a:noFill/>
                </a:ln>
                <a:solidFill>
                  <a:srgbClr val="000000"/>
                </a:solidFill>
                <a:effectLst/>
                <a:latin typeface="Arial Unicode MS" pitchFamily="34" charset="-128"/>
                <a:cs typeface="Arial" pitchFamily="34" charset="0"/>
              </a:rPr>
              <a:t>border-top-style:solid</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border-width:2px; } </a:t>
            </a:r>
          </a:p>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.bor2 { </a:t>
            </a:r>
            <a:r>
              <a:rPr kumimoji="0" lang="ru-RU" sz="2400" b="0" i="0" u="none" strike="noStrike" cap="none" normalizeH="0" baseline="0" dirty="0" err="1" smtClean="0">
                <a:ln>
                  <a:noFill/>
                </a:ln>
                <a:solidFill>
                  <a:srgbClr val="000000"/>
                </a:solidFill>
                <a:effectLst/>
                <a:latin typeface="Arial Unicode MS" pitchFamily="34" charset="-128"/>
                <a:cs typeface="Arial" pitchFamily="34" charset="0"/>
              </a:rPr>
              <a:t>border-bottom-style:solid</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border-width:2px; } </a:t>
            </a:r>
          </a:p>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.bor3 { </a:t>
            </a:r>
            <a:r>
              <a:rPr kumimoji="0" lang="ru-RU" sz="2400" b="0" i="0" u="none" strike="noStrike" cap="none" normalizeH="0" baseline="0" dirty="0" err="1" smtClean="0">
                <a:ln>
                  <a:noFill/>
                </a:ln>
                <a:solidFill>
                  <a:srgbClr val="000000"/>
                </a:solidFill>
                <a:effectLst/>
                <a:latin typeface="Arial Unicode MS" pitchFamily="34" charset="-128"/>
                <a:cs typeface="Arial" pitchFamily="34" charset="0"/>
              </a:rPr>
              <a:t>border-left-style:solid</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a:t>
            </a:r>
            <a:r>
              <a:rPr kumimoji="0" lang="ru-RU" sz="2400" b="0" i="0" u="none" strike="noStrike" cap="none" normalizeH="0" baseline="0" dirty="0" err="1" smtClean="0">
                <a:ln>
                  <a:noFill/>
                </a:ln>
                <a:solidFill>
                  <a:srgbClr val="000000"/>
                </a:solidFill>
                <a:effectLst/>
                <a:latin typeface="Arial Unicode MS" pitchFamily="34" charset="-128"/>
                <a:cs typeface="Arial" pitchFamily="34" charset="0"/>
              </a:rPr>
              <a:t>border-right-style:solid</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a:t>
            </a:r>
            <a:br>
              <a:rPr kumimoji="0" lang="ru-RU" sz="2400" b="0" i="0" u="none" strike="noStrike" cap="none" normalizeH="0" baseline="0" dirty="0" smtClean="0">
                <a:ln>
                  <a:noFill/>
                </a:ln>
                <a:solidFill>
                  <a:srgbClr val="000000"/>
                </a:solidFill>
                <a:effectLst/>
                <a:latin typeface="Arial Unicode MS" pitchFamily="34" charset="-128"/>
                <a:cs typeface="Arial" pitchFamily="34" charset="0"/>
              </a:rPr>
            </a:b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border-width:2px; }</a:t>
            </a:r>
            <a:r>
              <a:rPr kumimoji="0" lang="ru-RU" sz="1800" b="0" i="0" u="none" strike="noStrike" cap="none" normalizeH="0" baseline="0" dirty="0" smtClean="0">
                <a:ln>
                  <a:noFill/>
                </a:ln>
                <a:solidFill>
                  <a:schemeClr val="tx1"/>
                </a:solidFill>
                <a:effectLst/>
                <a:latin typeface="Arial" pitchFamily="34" charset="0"/>
                <a:cs typeface="Arial" pitchFamily="34" charset="0"/>
              </a:rPr>
              <a:t> </a:t>
            </a:r>
            <a:endParaRPr kumimoji="0" lang="ru-RU" sz="4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4"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t="8343" r="90635" b="75373"/>
          <a:stretch/>
        </p:blipFill>
        <p:spPr bwMode="auto">
          <a:xfrm>
            <a:off x="5169877" y="3085654"/>
            <a:ext cx="3019320" cy="29517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461727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393723" y="6483350"/>
            <a:ext cx="750277"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165</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11" name="Заголовок 1"/>
          <p:cNvSpPr txBox="1">
            <a:spLocks/>
          </p:cNvSpPr>
          <p:nvPr/>
        </p:nvSpPr>
        <p:spPr>
          <a:xfrm>
            <a:off x="849923" y="610334"/>
            <a:ext cx="7444154" cy="42545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Внешняя граница – свойство </a:t>
            </a:r>
            <a:r>
              <a:rPr lang="en-US" sz="2800" dirty="0" smtClean="0"/>
              <a:t>outline</a:t>
            </a:r>
            <a:endParaRPr lang="ru-RU" sz="2800" dirty="0"/>
          </a:p>
        </p:txBody>
      </p:sp>
      <p:sp>
        <p:nvSpPr>
          <p:cNvPr id="12" name="Rectangle 1"/>
          <p:cNvSpPr>
            <a:spLocks noChangeArrowheads="1"/>
          </p:cNvSpPr>
          <p:nvPr/>
        </p:nvSpPr>
        <p:spPr bwMode="auto">
          <a:xfrm>
            <a:off x="849923" y="1082204"/>
            <a:ext cx="7430141" cy="2255087"/>
          </a:xfrm>
          <a:prstGeom prst="rect">
            <a:avLst/>
          </a:prstGeom>
          <a:noFill/>
          <a:ln>
            <a:noFill/>
          </a:ln>
          <a:effectLst/>
        </p:spPr>
        <p:txBody>
          <a:bodyPr vert="horz" wrap="square" lIns="91440" tIns="53958"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b="0" i="0" u="none" strike="noStrike" cap="none" normalizeH="0" baseline="0" dirty="0" smtClean="0">
                <a:ln>
                  <a:noFill/>
                </a:ln>
                <a:solidFill>
                  <a:srgbClr val="000000"/>
                </a:solidFill>
                <a:effectLst/>
                <a:latin typeface="Arial Unicode MS" pitchFamily="34" charset="-128"/>
                <a:cs typeface="Arial" pitchFamily="34" charset="0"/>
              </a:rPr>
              <a:t>.out1 { </a:t>
            </a:r>
            <a:r>
              <a:rPr kumimoji="0" lang="ru-RU" b="0" i="0" u="none" strike="noStrike" cap="none" normalizeH="0" baseline="0" dirty="0" err="1" smtClean="0">
                <a:ln>
                  <a:noFill/>
                </a:ln>
                <a:solidFill>
                  <a:srgbClr val="000000"/>
                </a:solidFill>
                <a:effectLst/>
                <a:latin typeface="Arial Unicode MS" pitchFamily="34" charset="-128"/>
                <a:cs typeface="Arial" pitchFamily="34" charset="0"/>
              </a:rPr>
              <a:t>outline-style:dashed</a:t>
            </a:r>
            <a:r>
              <a:rPr kumimoji="0" lang="ru-RU" b="0" i="0" u="none" strike="noStrike" cap="none" normalizeH="0" baseline="0" dirty="0" smtClean="0">
                <a:ln>
                  <a:noFill/>
                </a:ln>
                <a:solidFill>
                  <a:srgbClr val="000000"/>
                </a:solidFill>
                <a:effectLst/>
                <a:latin typeface="Arial Unicode MS" pitchFamily="34" charset="-128"/>
                <a:cs typeface="Arial" pitchFamily="34" charset="0"/>
              </a:rPr>
              <a:t>; /* определяет стиль внешней границы */</a:t>
            </a:r>
            <a:endParaRPr kumimoji="0" lang="en-US" b="0" i="0" u="none" strike="noStrike" cap="none" normalizeH="0" baseline="0" dirty="0" smtClean="0">
              <a:ln>
                <a:noFill/>
              </a:ln>
              <a:solidFill>
                <a:srgbClr val="000000"/>
              </a:solidFill>
              <a:effectLst/>
              <a:latin typeface="Arial Unicode MS"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ru-RU" b="0" i="0" u="none" strike="noStrike" cap="none" normalizeH="0" baseline="0" dirty="0" smtClean="0">
                <a:ln>
                  <a:noFill/>
                </a:ln>
                <a:solidFill>
                  <a:srgbClr val="000000"/>
                </a:solidFill>
                <a:effectLst/>
                <a:latin typeface="Arial Unicode MS" pitchFamily="34" charset="-128"/>
                <a:cs typeface="Arial" pitchFamily="34" charset="0"/>
              </a:rPr>
              <a:t> </a:t>
            </a:r>
            <a:r>
              <a:rPr kumimoji="0" lang="en-US" b="0" i="0" u="none" strike="noStrike" cap="none" normalizeH="0" baseline="0" dirty="0" smtClean="0">
                <a:ln>
                  <a:noFill/>
                </a:ln>
                <a:solidFill>
                  <a:srgbClr val="000000"/>
                </a:solidFill>
                <a:effectLst/>
                <a:latin typeface="Arial Unicode MS" pitchFamily="34" charset="-128"/>
                <a:cs typeface="Arial" pitchFamily="34" charset="0"/>
              </a:rPr>
              <a:t>          </a:t>
            </a:r>
            <a:r>
              <a:rPr kumimoji="0" lang="ru-RU" b="0" i="0" u="none" strike="noStrike" cap="none" normalizeH="0" baseline="0" dirty="0" err="1" smtClean="0">
                <a:ln>
                  <a:noFill/>
                </a:ln>
                <a:solidFill>
                  <a:srgbClr val="000000"/>
                </a:solidFill>
                <a:effectLst/>
                <a:latin typeface="Arial Unicode MS" pitchFamily="34" charset="-128"/>
                <a:cs typeface="Arial" pitchFamily="34" charset="0"/>
              </a:rPr>
              <a:t>outline-color:green</a:t>
            </a:r>
            <a:r>
              <a:rPr kumimoji="0" lang="ru-RU" b="0" i="0" u="none" strike="noStrike" cap="none" normalizeH="0" baseline="0" dirty="0" smtClean="0">
                <a:ln>
                  <a:noFill/>
                </a:ln>
                <a:solidFill>
                  <a:srgbClr val="000000"/>
                </a:solidFill>
                <a:effectLst/>
                <a:latin typeface="Arial Unicode MS" pitchFamily="34" charset="-128"/>
                <a:cs typeface="Arial" pitchFamily="34" charset="0"/>
              </a:rPr>
              <a:t>; /* определяет цвет внешней границы */ </a:t>
            </a:r>
            <a:endParaRPr kumimoji="0" lang="en-US" b="0" i="0" u="none" strike="noStrike" cap="none" normalizeH="0" baseline="0" dirty="0" smtClean="0">
              <a:ln>
                <a:noFill/>
              </a:ln>
              <a:solidFill>
                <a:srgbClr val="000000"/>
              </a:solidFill>
              <a:effectLst/>
              <a:latin typeface="Arial Unicode MS"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Arial Unicode MS" pitchFamily="34" charset="-128"/>
                <a:cs typeface="Arial" pitchFamily="34" charset="0"/>
              </a:rPr>
              <a:t> </a:t>
            </a:r>
            <a:r>
              <a:rPr lang="en-US" dirty="0" smtClean="0">
                <a:solidFill>
                  <a:srgbClr val="000000"/>
                </a:solidFill>
                <a:latin typeface="Arial Unicode MS" pitchFamily="34" charset="-128"/>
                <a:cs typeface="Arial" pitchFamily="34" charset="0"/>
              </a:rPr>
              <a:t>          </a:t>
            </a:r>
            <a:r>
              <a:rPr kumimoji="0" lang="ru-RU" b="0" i="0" u="none" strike="noStrike" cap="none" normalizeH="0" baseline="0" dirty="0" smtClean="0">
                <a:ln>
                  <a:noFill/>
                </a:ln>
                <a:solidFill>
                  <a:srgbClr val="000000"/>
                </a:solidFill>
                <a:effectLst/>
                <a:latin typeface="Arial Unicode MS" pitchFamily="34" charset="-128"/>
                <a:cs typeface="Arial" pitchFamily="34" charset="0"/>
              </a:rPr>
              <a:t>outline-width:4px; /* определяет ширину внешней границы */ </a:t>
            </a:r>
            <a:endParaRPr kumimoji="0" lang="en-US" b="0" i="0" u="none" strike="noStrike" cap="none" normalizeH="0" baseline="0" dirty="0" smtClean="0">
              <a:ln>
                <a:noFill/>
              </a:ln>
              <a:solidFill>
                <a:srgbClr val="000000"/>
              </a:solidFill>
              <a:effectLst/>
              <a:latin typeface="Arial Unicode MS"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Arial Unicode MS" pitchFamily="34" charset="-128"/>
                <a:cs typeface="Arial" pitchFamily="34" charset="0"/>
              </a:rPr>
              <a:t>           </a:t>
            </a:r>
            <a:r>
              <a:rPr kumimoji="0" lang="ru-RU" b="0" i="0" u="none" strike="noStrike" cap="none" normalizeH="0" baseline="0" dirty="0" err="1" smtClean="0">
                <a:ln>
                  <a:noFill/>
                </a:ln>
                <a:solidFill>
                  <a:srgbClr val="000000"/>
                </a:solidFill>
                <a:effectLst/>
                <a:latin typeface="Arial Unicode MS" pitchFamily="34" charset="-128"/>
                <a:cs typeface="Arial" pitchFamily="34" charset="0"/>
              </a:rPr>
              <a:t>border-style:solid</a:t>
            </a:r>
            <a:r>
              <a:rPr kumimoji="0" lang="en-US" b="0" i="0" u="none" strike="noStrike" cap="none" normalizeH="0" baseline="0" dirty="0" smtClean="0">
                <a:ln>
                  <a:noFill/>
                </a:ln>
                <a:solidFill>
                  <a:srgbClr val="000000"/>
                </a:solidFill>
                <a:effectLst/>
                <a:latin typeface="Arial Unicode MS" pitchFamily="34" charset="-128"/>
                <a:cs typeface="Arial" pitchFamily="34" charset="0"/>
              </a:rPr>
              <a:t> </a:t>
            </a:r>
            <a:r>
              <a:rPr kumimoji="0" lang="ru-RU" b="0" i="0" u="none" strike="noStrike" cap="none" normalizeH="0" baseline="0" dirty="0" smtClean="0">
                <a:ln>
                  <a:noFill/>
                </a:ln>
                <a:solidFill>
                  <a:srgbClr val="000000"/>
                </a:solidFill>
                <a:effectLst/>
                <a:latin typeface="Arial Unicode MS" pitchFamily="34" charset="-128"/>
                <a:cs typeface="Arial" pitchFamily="34" charset="0"/>
              </a:rPr>
              <a:t>}</a:t>
            </a:r>
            <a:r>
              <a:rPr kumimoji="0" lang="ru-RU" sz="1600" b="0" i="0" u="none" strike="noStrike" cap="none" normalizeH="0" baseline="0" dirty="0" smtClean="0">
                <a:ln>
                  <a:noFill/>
                </a:ln>
                <a:solidFill>
                  <a:schemeClr val="tx1"/>
                </a:solidFill>
                <a:effectLst/>
                <a:latin typeface="Arial" pitchFamily="34" charset="0"/>
                <a:cs typeface="Arial" pitchFamily="34" charset="0"/>
              </a:rPr>
              <a:t> </a:t>
            </a:r>
            <a:endParaRPr kumimoji="0" lang="ru-RU" sz="44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4"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839" t="8395" r="59721" b="69310"/>
          <a:stretch/>
        </p:blipFill>
        <p:spPr bwMode="auto">
          <a:xfrm>
            <a:off x="1182912" y="3304863"/>
            <a:ext cx="6778176" cy="2154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7336512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166</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graphicFrame>
        <p:nvGraphicFramePr>
          <p:cNvPr id="7" name="Таблица 6"/>
          <p:cNvGraphicFramePr>
            <a:graphicFrameLocks noGrp="1"/>
          </p:cNvGraphicFramePr>
          <p:nvPr>
            <p:extLst>
              <p:ext uri="{D42A27DB-BD31-4B8C-83A1-F6EECF244321}">
                <p14:modId xmlns:p14="http://schemas.microsoft.com/office/powerpoint/2010/main" xmlns="" val="2053578529"/>
              </p:ext>
            </p:extLst>
          </p:nvPr>
        </p:nvGraphicFramePr>
        <p:xfrm>
          <a:off x="1061672" y="762001"/>
          <a:ext cx="7437559" cy="4902017"/>
        </p:xfrm>
        <a:graphic>
          <a:graphicData uri="http://schemas.openxmlformats.org/drawingml/2006/table">
            <a:tbl>
              <a:tblPr/>
              <a:tblGrid>
                <a:gridCol w="1458814"/>
                <a:gridCol w="5978745"/>
              </a:tblGrid>
              <a:tr h="281873">
                <a:tc>
                  <a:txBody>
                    <a:bodyPr/>
                    <a:lstStyle/>
                    <a:p>
                      <a:pPr algn="ctr" fontAlgn="t"/>
                      <a:r>
                        <a:rPr lang="ru-RU" sz="1400" b="1" dirty="0">
                          <a:solidFill>
                            <a:schemeClr val="tx1"/>
                          </a:solidFill>
                          <a:effectLst/>
                          <a:latin typeface="times new roman"/>
                        </a:rPr>
                        <a:t>Свойство</a:t>
                      </a: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C0DDDD"/>
                    </a:solidFill>
                  </a:tcPr>
                </a:tc>
                <a:tc>
                  <a:txBody>
                    <a:bodyPr/>
                    <a:lstStyle/>
                    <a:p>
                      <a:pPr algn="ctr" fontAlgn="t"/>
                      <a:r>
                        <a:rPr lang="ru-RU" sz="1400" b="1" dirty="0">
                          <a:solidFill>
                            <a:schemeClr val="tx1"/>
                          </a:solidFill>
                          <a:effectLst/>
                          <a:latin typeface="times new roman"/>
                        </a:rPr>
                        <a:t>Описание</a:t>
                      </a: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C0DDDD"/>
                    </a:solidFill>
                  </a:tcPr>
                </a:tc>
              </a:tr>
              <a:tr h="290969">
                <a:tc>
                  <a:txBody>
                    <a:bodyPr/>
                    <a:lstStyle/>
                    <a:p>
                      <a:pPr fontAlgn="t"/>
                      <a:r>
                        <a:rPr lang="en-US" sz="1100" b="1" i="1" u="none" strike="noStrike" dirty="0">
                          <a:solidFill>
                            <a:schemeClr val="tx1"/>
                          </a:solidFill>
                          <a:effectLst/>
                          <a:latin typeface="times new roman"/>
                        </a:rPr>
                        <a:t>border</a:t>
                      </a:r>
                      <a:endParaRPr lang="en-US" sz="1100" b="1" i="1" dirty="0">
                        <a:solidFill>
                          <a:schemeClr val="tx1"/>
                        </a:solidFill>
                        <a:effectLst/>
                        <a:latin typeface="times new roman"/>
                      </a:endParaRP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100" dirty="0">
                          <a:solidFill>
                            <a:schemeClr val="tx1"/>
                          </a:solidFill>
                          <a:effectLst/>
                          <a:latin typeface="times new roman"/>
                        </a:rPr>
                        <a:t>Устанавливает все свойства границы в одном объявлении</a:t>
                      </a: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290969">
                <a:tc>
                  <a:txBody>
                    <a:bodyPr/>
                    <a:lstStyle/>
                    <a:p>
                      <a:pPr fontAlgn="t"/>
                      <a:r>
                        <a:rPr lang="en-US" sz="1100" b="1" i="1" u="none" strike="noStrike" dirty="0">
                          <a:solidFill>
                            <a:schemeClr val="tx1"/>
                          </a:solidFill>
                          <a:effectLst/>
                          <a:latin typeface="times new roman"/>
                        </a:rPr>
                        <a:t>border-bottom</a:t>
                      </a:r>
                      <a:endParaRPr lang="en-US" sz="1100" b="1" i="1" dirty="0">
                        <a:solidFill>
                          <a:schemeClr val="tx1"/>
                        </a:solidFill>
                        <a:effectLst/>
                        <a:latin typeface="times new roman"/>
                      </a:endParaRP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100">
                          <a:solidFill>
                            <a:schemeClr val="tx1"/>
                          </a:solidFill>
                          <a:effectLst/>
                          <a:latin typeface="times new roman"/>
                        </a:rPr>
                        <a:t>Устанавливает все свойства нижней границы в одном объявлении</a:t>
                      </a: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217184">
                <a:tc>
                  <a:txBody>
                    <a:bodyPr/>
                    <a:lstStyle/>
                    <a:p>
                      <a:pPr fontAlgn="t"/>
                      <a:r>
                        <a:rPr lang="en-US" sz="1100" b="1" i="1" u="none" strike="noStrike" dirty="0">
                          <a:solidFill>
                            <a:schemeClr val="tx1"/>
                          </a:solidFill>
                          <a:effectLst/>
                          <a:latin typeface="times new roman"/>
                        </a:rPr>
                        <a:t>border-bottom-color</a:t>
                      </a:r>
                      <a:endParaRPr lang="en-US" sz="1100" b="1" i="1" dirty="0">
                        <a:solidFill>
                          <a:schemeClr val="tx1"/>
                        </a:solidFill>
                        <a:effectLst/>
                        <a:latin typeface="times new roman"/>
                      </a:endParaRP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100" dirty="0">
                          <a:solidFill>
                            <a:schemeClr val="tx1"/>
                          </a:solidFill>
                          <a:effectLst/>
                          <a:latin typeface="times new roman"/>
                        </a:rPr>
                        <a:t>Устанавливает цвет нижней границы</a:t>
                      </a: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217184">
                <a:tc>
                  <a:txBody>
                    <a:bodyPr/>
                    <a:lstStyle/>
                    <a:p>
                      <a:pPr fontAlgn="t"/>
                      <a:r>
                        <a:rPr lang="en-US" sz="1100" b="1" i="1" u="none" strike="noStrike" dirty="0">
                          <a:solidFill>
                            <a:schemeClr val="tx1"/>
                          </a:solidFill>
                          <a:effectLst/>
                          <a:latin typeface="times new roman"/>
                        </a:rPr>
                        <a:t>border-bottom-style</a:t>
                      </a:r>
                      <a:endParaRPr lang="en-US" sz="1100" b="1" i="1" dirty="0">
                        <a:solidFill>
                          <a:schemeClr val="tx1"/>
                        </a:solidFill>
                        <a:effectLst/>
                        <a:latin typeface="times new roman"/>
                      </a:endParaRP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100">
                          <a:solidFill>
                            <a:schemeClr val="tx1"/>
                          </a:solidFill>
                          <a:effectLst/>
                          <a:latin typeface="times new roman"/>
                        </a:rPr>
                        <a:t>Устанавливает стиль нижней границы</a:t>
                      </a: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217184">
                <a:tc>
                  <a:txBody>
                    <a:bodyPr/>
                    <a:lstStyle/>
                    <a:p>
                      <a:pPr fontAlgn="t"/>
                      <a:r>
                        <a:rPr lang="en-US" sz="1100" b="1" i="1" u="none" strike="noStrike" dirty="0">
                          <a:solidFill>
                            <a:schemeClr val="tx1"/>
                          </a:solidFill>
                          <a:effectLst/>
                          <a:latin typeface="times new roman"/>
                        </a:rPr>
                        <a:t>border-bottom-width</a:t>
                      </a:r>
                      <a:endParaRPr lang="en-US" sz="1100" b="1" i="1" dirty="0">
                        <a:solidFill>
                          <a:schemeClr val="tx1"/>
                        </a:solidFill>
                        <a:effectLst/>
                        <a:latin typeface="times new roman"/>
                      </a:endParaRP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100">
                          <a:solidFill>
                            <a:schemeClr val="tx1"/>
                          </a:solidFill>
                          <a:effectLst/>
                          <a:latin typeface="times new roman"/>
                        </a:rPr>
                        <a:t>Устанавливает ширину нижней границы</a:t>
                      </a: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217184">
                <a:tc>
                  <a:txBody>
                    <a:bodyPr/>
                    <a:lstStyle/>
                    <a:p>
                      <a:pPr fontAlgn="t"/>
                      <a:r>
                        <a:rPr lang="en-US" sz="1100" b="1" i="1" u="none" strike="noStrike" dirty="0">
                          <a:solidFill>
                            <a:schemeClr val="tx1"/>
                          </a:solidFill>
                          <a:effectLst/>
                          <a:latin typeface="times new roman"/>
                        </a:rPr>
                        <a:t>border-color</a:t>
                      </a:r>
                      <a:endParaRPr lang="en-US" sz="1100" b="1" i="1" dirty="0">
                        <a:solidFill>
                          <a:schemeClr val="tx1"/>
                        </a:solidFill>
                        <a:effectLst/>
                        <a:latin typeface="times new roman"/>
                      </a:endParaRP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100">
                          <a:solidFill>
                            <a:schemeClr val="tx1"/>
                          </a:solidFill>
                          <a:effectLst/>
                          <a:latin typeface="times new roman"/>
                        </a:rPr>
                        <a:t>Устанавливает цвет четырех границ</a:t>
                      </a: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178315">
                <a:tc>
                  <a:txBody>
                    <a:bodyPr/>
                    <a:lstStyle/>
                    <a:p>
                      <a:pPr fontAlgn="t"/>
                      <a:r>
                        <a:rPr lang="en-US" sz="1100" b="1" i="1" u="none" strike="noStrike" dirty="0">
                          <a:solidFill>
                            <a:schemeClr val="tx1"/>
                          </a:solidFill>
                          <a:effectLst/>
                          <a:latin typeface="times new roman"/>
                        </a:rPr>
                        <a:t>border-left</a:t>
                      </a:r>
                      <a:endParaRPr lang="en-US" sz="1100" b="1" i="1" dirty="0">
                        <a:solidFill>
                          <a:schemeClr val="tx1"/>
                        </a:solidFill>
                        <a:effectLst/>
                        <a:latin typeface="times new roman"/>
                      </a:endParaRP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100">
                          <a:solidFill>
                            <a:schemeClr val="tx1"/>
                          </a:solidFill>
                          <a:effectLst/>
                          <a:latin typeface="times new roman"/>
                        </a:rPr>
                        <a:t>Устанавливает все свойства левой границы в одном объявлении</a:t>
                      </a: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217184">
                <a:tc>
                  <a:txBody>
                    <a:bodyPr/>
                    <a:lstStyle/>
                    <a:p>
                      <a:pPr fontAlgn="t"/>
                      <a:r>
                        <a:rPr lang="en-US" sz="1100" b="1" i="1" u="none" strike="noStrike" dirty="0">
                          <a:solidFill>
                            <a:schemeClr val="tx1"/>
                          </a:solidFill>
                          <a:effectLst/>
                          <a:latin typeface="times new roman"/>
                        </a:rPr>
                        <a:t>border-left-color</a:t>
                      </a:r>
                      <a:endParaRPr lang="en-US" sz="1100" b="1" i="1" dirty="0">
                        <a:solidFill>
                          <a:schemeClr val="tx1"/>
                        </a:solidFill>
                        <a:effectLst/>
                        <a:latin typeface="times new roman"/>
                      </a:endParaRP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100">
                          <a:solidFill>
                            <a:schemeClr val="tx1"/>
                          </a:solidFill>
                          <a:effectLst/>
                          <a:latin typeface="times new roman"/>
                        </a:rPr>
                        <a:t>Устанавливает цвет левой границы</a:t>
                      </a: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217184">
                <a:tc>
                  <a:txBody>
                    <a:bodyPr/>
                    <a:lstStyle/>
                    <a:p>
                      <a:pPr fontAlgn="t"/>
                      <a:r>
                        <a:rPr lang="en-US" sz="1100" b="1" i="1" u="none" strike="noStrike" dirty="0">
                          <a:solidFill>
                            <a:schemeClr val="tx1"/>
                          </a:solidFill>
                          <a:effectLst/>
                          <a:latin typeface="times new roman"/>
                        </a:rPr>
                        <a:t>border-left-style</a:t>
                      </a:r>
                      <a:endParaRPr lang="en-US" sz="1100" b="1" i="1" dirty="0">
                        <a:solidFill>
                          <a:schemeClr val="tx1"/>
                        </a:solidFill>
                        <a:effectLst/>
                        <a:latin typeface="times new roman"/>
                      </a:endParaRP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100">
                          <a:solidFill>
                            <a:schemeClr val="tx1"/>
                          </a:solidFill>
                          <a:effectLst/>
                          <a:latin typeface="times new roman"/>
                        </a:rPr>
                        <a:t>Устанавливает стиль левой границы</a:t>
                      </a: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217184">
                <a:tc>
                  <a:txBody>
                    <a:bodyPr/>
                    <a:lstStyle/>
                    <a:p>
                      <a:pPr fontAlgn="t"/>
                      <a:r>
                        <a:rPr lang="en-US" sz="1100" b="1" i="1" u="none" strike="noStrike" dirty="0">
                          <a:solidFill>
                            <a:schemeClr val="tx1"/>
                          </a:solidFill>
                          <a:effectLst/>
                          <a:latin typeface="times new roman"/>
                        </a:rPr>
                        <a:t>border-left-width</a:t>
                      </a:r>
                      <a:endParaRPr lang="en-US" sz="1100" b="1" i="1" dirty="0">
                        <a:solidFill>
                          <a:schemeClr val="tx1"/>
                        </a:solidFill>
                        <a:effectLst/>
                        <a:latin typeface="times new roman"/>
                      </a:endParaRP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100">
                          <a:solidFill>
                            <a:schemeClr val="tx1"/>
                          </a:solidFill>
                          <a:effectLst/>
                          <a:latin typeface="times new roman"/>
                        </a:rPr>
                        <a:t>Устанавливает ширину левой границы</a:t>
                      </a: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290969">
                <a:tc>
                  <a:txBody>
                    <a:bodyPr/>
                    <a:lstStyle/>
                    <a:p>
                      <a:pPr fontAlgn="t"/>
                      <a:r>
                        <a:rPr lang="en-US" sz="1100" b="1" i="1" u="none" strike="noStrike" dirty="0">
                          <a:solidFill>
                            <a:schemeClr val="tx1"/>
                          </a:solidFill>
                          <a:effectLst/>
                          <a:latin typeface="times new roman"/>
                        </a:rPr>
                        <a:t>border-right</a:t>
                      </a:r>
                      <a:endParaRPr lang="en-US" sz="1100" b="1" i="1" dirty="0">
                        <a:solidFill>
                          <a:schemeClr val="tx1"/>
                        </a:solidFill>
                        <a:effectLst/>
                        <a:latin typeface="times new roman"/>
                      </a:endParaRP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100">
                          <a:solidFill>
                            <a:schemeClr val="tx1"/>
                          </a:solidFill>
                          <a:effectLst/>
                          <a:latin typeface="times new roman"/>
                        </a:rPr>
                        <a:t>Устанавливает все свойства правой границы в одном объявлении</a:t>
                      </a: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217184">
                <a:tc>
                  <a:txBody>
                    <a:bodyPr/>
                    <a:lstStyle/>
                    <a:p>
                      <a:pPr fontAlgn="t"/>
                      <a:r>
                        <a:rPr lang="en-US" sz="1100" b="1" i="1" u="none" strike="noStrike" dirty="0">
                          <a:solidFill>
                            <a:schemeClr val="tx1"/>
                          </a:solidFill>
                          <a:effectLst/>
                          <a:latin typeface="times new roman"/>
                        </a:rPr>
                        <a:t>border-right-color</a:t>
                      </a:r>
                      <a:endParaRPr lang="en-US" sz="1100" b="1" i="1" dirty="0">
                        <a:solidFill>
                          <a:schemeClr val="tx1"/>
                        </a:solidFill>
                        <a:effectLst/>
                        <a:latin typeface="times new roman"/>
                      </a:endParaRP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100">
                          <a:solidFill>
                            <a:schemeClr val="tx1"/>
                          </a:solidFill>
                          <a:effectLst/>
                          <a:latin typeface="times new roman"/>
                        </a:rPr>
                        <a:t>Устанавливает цвет правой границы</a:t>
                      </a: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217184">
                <a:tc>
                  <a:txBody>
                    <a:bodyPr/>
                    <a:lstStyle/>
                    <a:p>
                      <a:pPr fontAlgn="t"/>
                      <a:r>
                        <a:rPr lang="en-US" sz="1100" b="1" i="1" u="none" strike="noStrike" dirty="0">
                          <a:solidFill>
                            <a:schemeClr val="tx1"/>
                          </a:solidFill>
                          <a:effectLst/>
                          <a:latin typeface="times new roman"/>
                        </a:rPr>
                        <a:t>border-right-style</a:t>
                      </a:r>
                      <a:endParaRPr lang="en-US" sz="1100" b="1" i="1" dirty="0">
                        <a:solidFill>
                          <a:schemeClr val="tx1"/>
                        </a:solidFill>
                        <a:effectLst/>
                        <a:latin typeface="times new roman"/>
                      </a:endParaRP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100">
                          <a:solidFill>
                            <a:schemeClr val="tx1"/>
                          </a:solidFill>
                          <a:effectLst/>
                          <a:latin typeface="times new roman"/>
                        </a:rPr>
                        <a:t>Устанавливает стиль правой границы</a:t>
                      </a: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217184">
                <a:tc>
                  <a:txBody>
                    <a:bodyPr/>
                    <a:lstStyle/>
                    <a:p>
                      <a:pPr fontAlgn="t"/>
                      <a:r>
                        <a:rPr lang="en-US" sz="1100" b="1" i="1" u="none" strike="noStrike" dirty="0">
                          <a:solidFill>
                            <a:schemeClr val="tx1"/>
                          </a:solidFill>
                          <a:effectLst/>
                          <a:latin typeface="times new roman"/>
                        </a:rPr>
                        <a:t>border-right-width</a:t>
                      </a:r>
                      <a:endParaRPr lang="en-US" sz="1100" b="1" i="1" dirty="0">
                        <a:solidFill>
                          <a:schemeClr val="tx1"/>
                        </a:solidFill>
                        <a:effectLst/>
                        <a:latin typeface="times new roman"/>
                      </a:endParaRP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100" dirty="0">
                          <a:solidFill>
                            <a:schemeClr val="tx1"/>
                          </a:solidFill>
                          <a:effectLst/>
                          <a:latin typeface="times new roman"/>
                        </a:rPr>
                        <a:t>Устанавливает ширину правой границы</a:t>
                      </a: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217184">
                <a:tc>
                  <a:txBody>
                    <a:bodyPr/>
                    <a:lstStyle/>
                    <a:p>
                      <a:pPr fontAlgn="t"/>
                      <a:r>
                        <a:rPr lang="en-US" sz="1100" b="1" i="1" u="none" strike="noStrike" dirty="0">
                          <a:solidFill>
                            <a:schemeClr val="tx1"/>
                          </a:solidFill>
                          <a:effectLst/>
                          <a:latin typeface="times new roman"/>
                        </a:rPr>
                        <a:t>border-style</a:t>
                      </a:r>
                      <a:endParaRPr lang="en-US" sz="1100" b="1" i="1" dirty="0">
                        <a:solidFill>
                          <a:schemeClr val="tx1"/>
                        </a:solidFill>
                        <a:effectLst/>
                        <a:latin typeface="times new roman"/>
                      </a:endParaRP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100">
                          <a:solidFill>
                            <a:schemeClr val="tx1"/>
                          </a:solidFill>
                          <a:effectLst/>
                          <a:latin typeface="times new roman"/>
                        </a:rPr>
                        <a:t>Устанавливает стиль четырех границ</a:t>
                      </a: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290969">
                <a:tc>
                  <a:txBody>
                    <a:bodyPr/>
                    <a:lstStyle/>
                    <a:p>
                      <a:pPr fontAlgn="t"/>
                      <a:r>
                        <a:rPr lang="en-US" sz="1100" b="1" i="1" u="none" strike="noStrike" dirty="0">
                          <a:solidFill>
                            <a:schemeClr val="tx1"/>
                          </a:solidFill>
                          <a:effectLst/>
                          <a:latin typeface="times new roman"/>
                        </a:rPr>
                        <a:t>border-top</a:t>
                      </a:r>
                      <a:endParaRPr lang="en-US" sz="1100" b="1" i="1" dirty="0">
                        <a:solidFill>
                          <a:schemeClr val="tx1"/>
                        </a:solidFill>
                        <a:effectLst/>
                        <a:latin typeface="times new roman"/>
                      </a:endParaRP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100" dirty="0">
                          <a:solidFill>
                            <a:schemeClr val="tx1"/>
                          </a:solidFill>
                          <a:effectLst/>
                          <a:latin typeface="times new roman"/>
                        </a:rPr>
                        <a:t>Устанавливает все свойства верхней границы в одном объявлении</a:t>
                      </a: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217184">
                <a:tc>
                  <a:txBody>
                    <a:bodyPr/>
                    <a:lstStyle/>
                    <a:p>
                      <a:pPr fontAlgn="t"/>
                      <a:r>
                        <a:rPr lang="en-US" sz="1100" b="1" i="1" u="none" strike="noStrike" dirty="0">
                          <a:solidFill>
                            <a:schemeClr val="tx1"/>
                          </a:solidFill>
                          <a:effectLst/>
                          <a:latin typeface="times new roman"/>
                        </a:rPr>
                        <a:t>border-top-color</a:t>
                      </a:r>
                      <a:endParaRPr lang="en-US" sz="1100" b="1" i="1" dirty="0">
                        <a:solidFill>
                          <a:schemeClr val="tx1"/>
                        </a:solidFill>
                        <a:effectLst/>
                        <a:latin typeface="times new roman"/>
                      </a:endParaRP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100">
                          <a:solidFill>
                            <a:schemeClr val="tx1"/>
                          </a:solidFill>
                          <a:effectLst/>
                          <a:latin typeface="times new roman"/>
                        </a:rPr>
                        <a:t>Устанавливает цвет верхней границы</a:t>
                      </a: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217184">
                <a:tc>
                  <a:txBody>
                    <a:bodyPr/>
                    <a:lstStyle/>
                    <a:p>
                      <a:pPr fontAlgn="t"/>
                      <a:r>
                        <a:rPr lang="en-US" sz="1100" b="1" i="1" u="none" strike="noStrike" dirty="0">
                          <a:solidFill>
                            <a:schemeClr val="tx1"/>
                          </a:solidFill>
                          <a:effectLst/>
                          <a:latin typeface="times new roman"/>
                        </a:rPr>
                        <a:t>border-top-style</a:t>
                      </a:r>
                      <a:endParaRPr lang="en-US" sz="1100" b="1" i="1" dirty="0">
                        <a:solidFill>
                          <a:schemeClr val="tx1"/>
                        </a:solidFill>
                        <a:effectLst/>
                        <a:latin typeface="times new roman"/>
                      </a:endParaRP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100">
                          <a:solidFill>
                            <a:schemeClr val="tx1"/>
                          </a:solidFill>
                          <a:effectLst/>
                          <a:latin typeface="times new roman"/>
                        </a:rPr>
                        <a:t>Устанавливает стиль верхней границы</a:t>
                      </a: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217184">
                <a:tc>
                  <a:txBody>
                    <a:bodyPr/>
                    <a:lstStyle/>
                    <a:p>
                      <a:pPr fontAlgn="t"/>
                      <a:r>
                        <a:rPr lang="en-US" sz="1100" b="1" i="1" u="none" strike="noStrike" dirty="0">
                          <a:solidFill>
                            <a:schemeClr val="tx1"/>
                          </a:solidFill>
                          <a:effectLst/>
                          <a:latin typeface="times new roman"/>
                        </a:rPr>
                        <a:t>border-top-width</a:t>
                      </a:r>
                      <a:endParaRPr lang="en-US" sz="1100" b="1" i="1" dirty="0">
                        <a:solidFill>
                          <a:schemeClr val="tx1"/>
                        </a:solidFill>
                        <a:effectLst/>
                        <a:latin typeface="times new roman"/>
                      </a:endParaRP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100">
                          <a:solidFill>
                            <a:schemeClr val="tx1"/>
                          </a:solidFill>
                          <a:effectLst/>
                          <a:latin typeface="times new roman"/>
                        </a:rPr>
                        <a:t>Устанавливает ширину верхней границы</a:t>
                      </a: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217184">
                <a:tc>
                  <a:txBody>
                    <a:bodyPr/>
                    <a:lstStyle/>
                    <a:p>
                      <a:pPr fontAlgn="t"/>
                      <a:r>
                        <a:rPr lang="en-US" sz="1100" b="1" i="1" u="none" strike="noStrike" dirty="0">
                          <a:solidFill>
                            <a:schemeClr val="tx1"/>
                          </a:solidFill>
                          <a:effectLst/>
                          <a:latin typeface="times new roman"/>
                        </a:rPr>
                        <a:t>border-width</a:t>
                      </a:r>
                      <a:endParaRPr lang="en-US" sz="1100" b="1" i="1" dirty="0">
                        <a:solidFill>
                          <a:schemeClr val="tx1"/>
                        </a:solidFill>
                        <a:effectLst/>
                        <a:latin typeface="times new roman"/>
                      </a:endParaRP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100" dirty="0">
                          <a:solidFill>
                            <a:schemeClr val="tx1"/>
                          </a:solidFill>
                          <a:effectLst/>
                          <a:latin typeface="times new roman"/>
                        </a:rPr>
                        <a:t>Устанавливает ширину четырех границ</a:t>
                      </a:r>
                    </a:p>
                  </a:txBody>
                  <a:tcPr marL="15434" marR="15434" marT="15434" marB="15434">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xmlns="" val="12178497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167</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9" name="Заголовок 1"/>
          <p:cNvSpPr txBox="1">
            <a:spLocks/>
          </p:cNvSpPr>
          <p:nvPr/>
        </p:nvSpPr>
        <p:spPr>
          <a:xfrm>
            <a:off x="773723" y="579438"/>
            <a:ext cx="7596554" cy="7377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Внутренние и наружные отступы элемента</a:t>
            </a:r>
            <a:endParaRPr lang="ru-RU" dirty="0"/>
          </a:p>
        </p:txBody>
      </p:sp>
      <p:pic>
        <p:nvPicPr>
          <p:cNvPr id="11" name="Picture 2" descr="CSS блоковая модель"/>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906508" y="3152501"/>
            <a:ext cx="7438934" cy="2479645"/>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Прямоугольник 11"/>
          <p:cNvSpPr/>
          <p:nvPr/>
        </p:nvSpPr>
        <p:spPr>
          <a:xfrm>
            <a:off x="408925" y="1807959"/>
            <a:ext cx="8380874" cy="1323439"/>
          </a:xfrm>
          <a:prstGeom prst="rect">
            <a:avLst/>
          </a:prstGeom>
          <a:noFill/>
        </p:spPr>
        <p:txBody>
          <a:bodyPr wrap="square" lIns="91440" tIns="45720" rIns="91440" bIns="45720">
            <a:spAutoFit/>
          </a:bodyPr>
          <a:lstStyle/>
          <a:p>
            <a:pPr algn="ctr"/>
            <a:r>
              <a:rPr lang="en-US" sz="4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margin – </a:t>
            </a:r>
            <a:r>
              <a:rPr lang="ru-RU" sz="4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внешние отступы</a:t>
            </a:r>
          </a:p>
          <a:p>
            <a:pPr algn="ctr"/>
            <a:r>
              <a:rPr lang="en-US" sz="40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padding</a:t>
            </a:r>
            <a:r>
              <a:rPr lang="ru-RU" sz="40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 внутренние отступы</a:t>
            </a:r>
            <a:endParaRPr lang="ru-RU" sz="40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xmlns="" val="22292208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168</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13" name="Заголовок 1"/>
          <p:cNvSpPr txBox="1">
            <a:spLocks/>
          </p:cNvSpPr>
          <p:nvPr/>
        </p:nvSpPr>
        <p:spPr>
          <a:xfrm>
            <a:off x="457200" y="57864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mtClean="0"/>
              <a:t>Padding – </a:t>
            </a:r>
            <a:r>
              <a:rPr lang="ru-RU" smtClean="0"/>
              <a:t>внутренние отступы</a:t>
            </a:r>
            <a:endParaRPr lang="ru-RU" dirty="0"/>
          </a:p>
        </p:txBody>
      </p:sp>
      <p:pic>
        <p:nvPicPr>
          <p:cNvPr id="14"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1154" t="8210" r="79755" b="68189"/>
          <a:stretch/>
        </p:blipFill>
        <p:spPr bwMode="auto">
          <a:xfrm>
            <a:off x="136477" y="2194222"/>
            <a:ext cx="4094005" cy="28455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Прямоугольник 14"/>
          <p:cNvSpPr/>
          <p:nvPr/>
        </p:nvSpPr>
        <p:spPr>
          <a:xfrm>
            <a:off x="4339988" y="2339728"/>
            <a:ext cx="4572000" cy="2554545"/>
          </a:xfrm>
          <a:prstGeom prst="rect">
            <a:avLst/>
          </a:prstGeom>
        </p:spPr>
        <p:txBody>
          <a:bodyPr>
            <a:spAutoFit/>
          </a:bodyPr>
          <a:lstStyle/>
          <a:p>
            <a:r>
              <a:rPr lang="en-US" dirty="0">
                <a:latin typeface="+mj-lt"/>
              </a:rPr>
              <a:t>.box1 { background-color:#0C3;</a:t>
            </a:r>
          </a:p>
          <a:p>
            <a:r>
              <a:rPr lang="ru-RU" dirty="0" smtClean="0">
                <a:latin typeface="+mj-lt"/>
              </a:rPr>
              <a:t>            </a:t>
            </a:r>
            <a:r>
              <a:rPr lang="en-US" dirty="0" smtClean="0">
                <a:latin typeface="+mj-lt"/>
              </a:rPr>
              <a:t>border:1px </a:t>
            </a:r>
            <a:r>
              <a:rPr lang="en-US" dirty="0">
                <a:latin typeface="+mj-lt"/>
              </a:rPr>
              <a:t>solid #000;</a:t>
            </a:r>
          </a:p>
          <a:p>
            <a:r>
              <a:rPr lang="ru-RU" dirty="0" smtClean="0">
                <a:latin typeface="+mj-lt"/>
              </a:rPr>
              <a:t>            </a:t>
            </a:r>
            <a:r>
              <a:rPr lang="en-US" dirty="0" smtClean="0">
                <a:latin typeface="+mj-lt"/>
              </a:rPr>
              <a:t>padding:5px</a:t>
            </a:r>
            <a:r>
              <a:rPr lang="en-US" dirty="0">
                <a:latin typeface="+mj-lt"/>
              </a:rPr>
              <a:t>;</a:t>
            </a:r>
          </a:p>
          <a:p>
            <a:r>
              <a:rPr lang="ru-RU" dirty="0" smtClean="0">
                <a:latin typeface="+mj-lt"/>
              </a:rPr>
              <a:t>          </a:t>
            </a:r>
            <a:r>
              <a:rPr lang="en-US" dirty="0" smtClean="0">
                <a:latin typeface="+mj-lt"/>
              </a:rPr>
              <a:t>}</a:t>
            </a:r>
            <a:endParaRPr lang="en-US" dirty="0">
              <a:latin typeface="+mj-lt"/>
            </a:endParaRPr>
          </a:p>
          <a:p>
            <a:endParaRPr lang="en-US" dirty="0">
              <a:latin typeface="+mj-lt"/>
            </a:endParaRPr>
          </a:p>
          <a:p>
            <a:r>
              <a:rPr lang="en-US" dirty="0">
                <a:latin typeface="+mj-lt"/>
              </a:rPr>
              <a:t>.box2 { background-color:#0C3;</a:t>
            </a:r>
          </a:p>
          <a:p>
            <a:r>
              <a:rPr lang="ru-RU" dirty="0" smtClean="0">
                <a:latin typeface="+mj-lt"/>
              </a:rPr>
              <a:t>            </a:t>
            </a:r>
            <a:r>
              <a:rPr lang="en-US" dirty="0" smtClean="0">
                <a:latin typeface="+mj-lt"/>
              </a:rPr>
              <a:t>border:1px </a:t>
            </a:r>
            <a:r>
              <a:rPr lang="en-US" dirty="0">
                <a:latin typeface="+mj-lt"/>
              </a:rPr>
              <a:t>solid #000;</a:t>
            </a:r>
          </a:p>
          <a:p>
            <a:r>
              <a:rPr lang="ru-RU" dirty="0" smtClean="0">
                <a:latin typeface="+mj-lt"/>
              </a:rPr>
              <a:t>             </a:t>
            </a:r>
            <a:r>
              <a:rPr lang="en-US" dirty="0" smtClean="0">
                <a:latin typeface="+mj-lt"/>
              </a:rPr>
              <a:t>}</a:t>
            </a:r>
            <a:endParaRPr lang="ru-RU" dirty="0">
              <a:latin typeface="+mj-lt"/>
            </a:endParaRPr>
          </a:p>
        </p:txBody>
      </p:sp>
    </p:spTree>
    <p:extLst>
      <p:ext uri="{BB962C8B-B14F-4D97-AF65-F5344CB8AC3E}">
        <p14:creationId xmlns:p14="http://schemas.microsoft.com/office/powerpoint/2010/main" xmlns="" val="30815077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169</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9" name="Заголовок 1"/>
          <p:cNvSpPr txBox="1">
            <a:spLocks/>
          </p:cNvSpPr>
          <p:nvPr/>
        </p:nvSpPr>
        <p:spPr>
          <a:xfrm>
            <a:off x="523081" y="627181"/>
            <a:ext cx="7584831" cy="662529"/>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Неравномерные отступы</a:t>
            </a:r>
            <a:endParaRPr lang="ru-RU" sz="3200" dirty="0"/>
          </a:p>
        </p:txBody>
      </p:sp>
      <p:pic>
        <p:nvPicPr>
          <p:cNvPr id="11"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839" t="7836" r="62239" b="63899"/>
          <a:stretch/>
        </p:blipFill>
        <p:spPr bwMode="auto">
          <a:xfrm>
            <a:off x="262897" y="2309490"/>
            <a:ext cx="5684315" cy="24465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2" name="Прямоугольник 11"/>
          <p:cNvSpPr/>
          <p:nvPr/>
        </p:nvSpPr>
        <p:spPr>
          <a:xfrm>
            <a:off x="4808478" y="1339994"/>
            <a:ext cx="4213795" cy="193899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dirty="0"/>
              <a:t>.box1 </a:t>
            </a:r>
            <a:r>
              <a:rPr lang="en-US" dirty="0" smtClean="0"/>
              <a:t>{</a:t>
            </a:r>
            <a:r>
              <a:rPr lang="ru-RU" dirty="0" smtClean="0"/>
              <a:t> </a:t>
            </a:r>
            <a:r>
              <a:rPr lang="en-US" dirty="0" smtClean="0"/>
              <a:t>background-color</a:t>
            </a:r>
            <a:r>
              <a:rPr lang="en-US" dirty="0"/>
              <a:t>: #CCFF33;</a:t>
            </a:r>
          </a:p>
          <a:p>
            <a:r>
              <a:rPr lang="ru-RU" dirty="0" smtClean="0"/>
              <a:t>            </a:t>
            </a:r>
            <a:r>
              <a:rPr lang="en-US" dirty="0" smtClean="0"/>
              <a:t>border</a:t>
            </a:r>
            <a:r>
              <a:rPr lang="en-US" dirty="0"/>
              <a:t>: 3px dotted #000;</a:t>
            </a:r>
          </a:p>
          <a:p>
            <a:r>
              <a:rPr lang="ru-RU" dirty="0" smtClean="0"/>
              <a:t>            </a:t>
            </a:r>
            <a:r>
              <a:rPr lang="en-US" dirty="0" smtClean="0"/>
              <a:t>padding</a:t>
            </a:r>
            <a:r>
              <a:rPr lang="en-US" dirty="0"/>
              <a:t>: 3px 15px;</a:t>
            </a:r>
          </a:p>
          <a:p>
            <a:r>
              <a:rPr lang="ru-RU" dirty="0" smtClean="0"/>
              <a:t>          </a:t>
            </a:r>
            <a:r>
              <a:rPr lang="en-US" dirty="0" smtClean="0"/>
              <a:t>}</a:t>
            </a:r>
            <a:endParaRPr lang="en-US" dirty="0"/>
          </a:p>
          <a:p>
            <a:endParaRPr lang="en-US" dirty="0"/>
          </a:p>
        </p:txBody>
      </p:sp>
      <p:cxnSp>
        <p:nvCxnSpPr>
          <p:cNvPr id="16" name="Прямая со стрелкой 15"/>
          <p:cNvCxnSpPr/>
          <p:nvPr/>
        </p:nvCxnSpPr>
        <p:spPr bwMode="auto">
          <a:xfrm flipH="1">
            <a:off x="3915508" y="2178737"/>
            <a:ext cx="1188755" cy="66191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Прямоугольник 16"/>
          <p:cNvSpPr/>
          <p:nvPr/>
        </p:nvSpPr>
        <p:spPr>
          <a:xfrm>
            <a:off x="4952768" y="4954665"/>
            <a:ext cx="3925214" cy="107721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smtClean="0"/>
              <a:t>.</a:t>
            </a:r>
            <a:r>
              <a:rPr lang="en-US" sz="1600" dirty="0"/>
              <a:t>box2 </a:t>
            </a:r>
            <a:r>
              <a:rPr lang="en-US" sz="1600" dirty="0" smtClean="0"/>
              <a:t>{</a:t>
            </a:r>
            <a:r>
              <a:rPr lang="ru-RU" sz="1600" dirty="0" smtClean="0"/>
              <a:t> </a:t>
            </a:r>
            <a:r>
              <a:rPr lang="en-US" sz="1600" dirty="0" smtClean="0"/>
              <a:t>background-color</a:t>
            </a:r>
            <a:r>
              <a:rPr lang="en-US" sz="1600" dirty="0"/>
              <a:t>: #CCFF33;</a:t>
            </a:r>
          </a:p>
          <a:p>
            <a:r>
              <a:rPr lang="ru-RU" sz="1600" dirty="0" smtClean="0"/>
              <a:t>            </a:t>
            </a:r>
            <a:r>
              <a:rPr lang="en-US" sz="1600" dirty="0" smtClean="0"/>
              <a:t>border</a:t>
            </a:r>
            <a:r>
              <a:rPr lang="en-US" sz="1600" dirty="0"/>
              <a:t>: 3px dotted #000;</a:t>
            </a:r>
          </a:p>
          <a:p>
            <a:r>
              <a:rPr lang="ru-RU" sz="1600" dirty="0" smtClean="0"/>
              <a:t>            </a:t>
            </a:r>
            <a:r>
              <a:rPr lang="en-US" sz="1600" dirty="0" smtClean="0"/>
              <a:t>padding</a:t>
            </a:r>
            <a:r>
              <a:rPr lang="en-US" sz="1600" dirty="0"/>
              <a:t>: 3px 15px 5px 80px;</a:t>
            </a:r>
          </a:p>
          <a:p>
            <a:r>
              <a:rPr lang="ru-RU" sz="1600" dirty="0" smtClean="0"/>
              <a:t>          </a:t>
            </a:r>
            <a:r>
              <a:rPr lang="en-US" sz="1600" dirty="0" smtClean="0"/>
              <a:t>}</a:t>
            </a:r>
            <a:endParaRPr lang="ru-RU" sz="1600" dirty="0"/>
          </a:p>
        </p:txBody>
      </p:sp>
      <p:cxnSp>
        <p:nvCxnSpPr>
          <p:cNvPr id="18" name="Прямая со стрелкой 17"/>
          <p:cNvCxnSpPr/>
          <p:nvPr/>
        </p:nvCxnSpPr>
        <p:spPr bwMode="auto">
          <a:xfrm flipH="1" flipV="1">
            <a:off x="2870497" y="4142707"/>
            <a:ext cx="2593075" cy="125559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xmlns="" val="1470401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512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9ACFD3E4-F045-4BCF-BD46-4B818405C724}" type="slidenum">
              <a:rPr lang="ru-RU">
                <a:solidFill>
                  <a:srgbClr val="000066"/>
                </a:solidFill>
                <a:latin typeface="Times New Roman" pitchFamily="18" charset="0"/>
              </a:rPr>
              <a:pPr algn="ctr"/>
              <a:t>17</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Введение и основные понятия</a:t>
            </a:r>
          </a:p>
        </p:txBody>
      </p:sp>
      <p:graphicFrame>
        <p:nvGraphicFramePr>
          <p:cNvPr id="11" name="Таблица 10"/>
          <p:cNvGraphicFramePr>
            <a:graphicFrameLocks noGrp="1"/>
          </p:cNvGraphicFramePr>
          <p:nvPr>
            <p:extLst>
              <p:ext uri="{D42A27DB-BD31-4B8C-83A1-F6EECF244321}">
                <p14:modId xmlns:p14="http://schemas.microsoft.com/office/powerpoint/2010/main" xmlns="" val="3347488856"/>
              </p:ext>
            </p:extLst>
          </p:nvPr>
        </p:nvGraphicFramePr>
        <p:xfrm>
          <a:off x="922338" y="1477108"/>
          <a:ext cx="7267697" cy="3809466"/>
        </p:xfrm>
        <a:graphic>
          <a:graphicData uri="http://schemas.openxmlformats.org/drawingml/2006/table">
            <a:tbl>
              <a:tblPr/>
              <a:tblGrid>
                <a:gridCol w="831272"/>
                <a:gridCol w="3764478"/>
                <a:gridCol w="1353787"/>
                <a:gridCol w="1318160"/>
              </a:tblGrid>
              <a:tr h="259888">
                <a:tc>
                  <a:txBody>
                    <a:bodyPr/>
                    <a:lstStyle/>
                    <a:p>
                      <a:r>
                        <a:rPr lang="ru-RU" sz="1600" dirty="0">
                          <a:effectLst/>
                        </a:rPr>
                        <a:t>Символ</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FF"/>
                    </a:solidFill>
                  </a:tcPr>
                </a:tc>
                <a:tc>
                  <a:txBody>
                    <a:bodyPr/>
                    <a:lstStyle/>
                    <a:p>
                      <a:pPr algn="l"/>
                      <a:r>
                        <a:rPr lang="ru-RU" sz="1600" dirty="0">
                          <a:effectLst/>
                        </a:rPr>
                        <a:t>Назначение</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FF"/>
                    </a:solidFill>
                  </a:tcPr>
                </a:tc>
                <a:tc>
                  <a:txBody>
                    <a:bodyPr/>
                    <a:lstStyle/>
                    <a:p>
                      <a:r>
                        <a:rPr lang="ru-RU" sz="1600">
                          <a:effectLst/>
                        </a:rPr>
                        <a:t>Мнемоника</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FF"/>
                    </a:solidFill>
                  </a:tcPr>
                </a:tc>
                <a:tc>
                  <a:txBody>
                    <a:bodyPr/>
                    <a:lstStyle/>
                    <a:p>
                      <a:r>
                        <a:rPr lang="ru-RU" sz="1600">
                          <a:effectLst/>
                        </a:rPr>
                        <a:t>Код</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FF"/>
                    </a:solidFill>
                  </a:tcPr>
                </a:tc>
              </a:tr>
              <a:tr h="259888">
                <a:tc>
                  <a:txBody>
                    <a:bodyPr/>
                    <a:lstStyle/>
                    <a:p>
                      <a:r>
                        <a:rPr lang="ru-RU" sz="1600">
                          <a:effectLst/>
                        </a:rPr>
                        <a:t> </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FF"/>
                    </a:solidFill>
                  </a:tcPr>
                </a:tc>
                <a:tc>
                  <a:txBody>
                    <a:bodyPr/>
                    <a:lstStyle/>
                    <a:p>
                      <a:r>
                        <a:rPr lang="ru-RU" sz="1600" u="none" strike="noStrike" dirty="0">
                          <a:solidFill>
                            <a:schemeClr val="tx1"/>
                          </a:solidFill>
                          <a:effectLst/>
                        </a:rPr>
                        <a:t>неразрывный пробел</a:t>
                      </a:r>
                      <a:endParaRPr lang="ru-RU" sz="1600" u="none" dirty="0">
                        <a:solidFill>
                          <a:schemeClr val="tx1"/>
                        </a:solidFill>
                        <a:effectLst/>
                      </a:endParaRP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en-US" sz="1600">
                          <a:effectLst/>
                        </a:rPr>
                        <a:t>&amp;nbsp;</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ru-RU" sz="1600">
                          <a:effectLst/>
                        </a:rPr>
                        <a:t>&amp;#160;</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259888">
                <a:tc>
                  <a:txBody>
                    <a:bodyPr/>
                    <a:lstStyle/>
                    <a:p>
                      <a:r>
                        <a:rPr lang="ru-RU" sz="1600" dirty="0">
                          <a:effectLst/>
                        </a:rPr>
                        <a:t>¢</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FF"/>
                    </a:solidFill>
                  </a:tcPr>
                </a:tc>
                <a:tc>
                  <a:txBody>
                    <a:bodyPr/>
                    <a:lstStyle/>
                    <a:p>
                      <a:r>
                        <a:rPr lang="ru-RU" sz="1600" u="none" strike="noStrike" dirty="0">
                          <a:solidFill>
                            <a:schemeClr val="tx1"/>
                          </a:solidFill>
                          <a:effectLst/>
                        </a:rPr>
                        <a:t>символ цента</a:t>
                      </a:r>
                      <a:endParaRPr lang="ru-RU" sz="1600" u="none" dirty="0">
                        <a:solidFill>
                          <a:schemeClr val="tx1"/>
                        </a:solidFill>
                        <a:effectLst/>
                      </a:endParaRP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en-US" sz="1600">
                          <a:effectLst/>
                        </a:rPr>
                        <a:t>&amp;cent;</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ru-RU" sz="1600">
                          <a:effectLst/>
                        </a:rPr>
                        <a:t>&amp;#162;</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259888">
                <a:tc>
                  <a:txBody>
                    <a:bodyPr/>
                    <a:lstStyle/>
                    <a:p>
                      <a:r>
                        <a:rPr lang="ru-RU" sz="1600">
                          <a:effectLst/>
                        </a:rPr>
                        <a:t>£</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FF"/>
                    </a:solidFill>
                  </a:tcPr>
                </a:tc>
                <a:tc>
                  <a:txBody>
                    <a:bodyPr/>
                    <a:lstStyle/>
                    <a:p>
                      <a:r>
                        <a:rPr lang="ru-RU" sz="1600" u="none" strike="noStrike" dirty="0">
                          <a:solidFill>
                            <a:schemeClr val="tx1"/>
                          </a:solidFill>
                          <a:effectLst/>
                        </a:rPr>
                        <a:t>символ фунта</a:t>
                      </a:r>
                      <a:endParaRPr lang="ru-RU" sz="1600" u="none" dirty="0">
                        <a:solidFill>
                          <a:schemeClr val="tx1"/>
                        </a:solidFill>
                        <a:effectLst/>
                      </a:endParaRP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en-US" sz="1600">
                          <a:effectLst/>
                        </a:rPr>
                        <a:t>&amp;pound;</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ru-RU" sz="1600">
                          <a:effectLst/>
                        </a:rPr>
                        <a:t>&amp;#163;</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259888">
                <a:tc>
                  <a:txBody>
                    <a:bodyPr/>
                    <a:lstStyle/>
                    <a:p>
                      <a:r>
                        <a:rPr lang="ru-RU" sz="1600">
                          <a:effectLst/>
                        </a:rPr>
                        <a:t>¤</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FF"/>
                    </a:solidFill>
                  </a:tcPr>
                </a:tc>
                <a:tc>
                  <a:txBody>
                    <a:bodyPr/>
                    <a:lstStyle/>
                    <a:p>
                      <a:r>
                        <a:rPr lang="ru-RU" sz="1600" u="none" strike="noStrike" dirty="0">
                          <a:solidFill>
                            <a:schemeClr val="tx1"/>
                          </a:solidFill>
                          <a:effectLst/>
                        </a:rPr>
                        <a:t>знак валюты</a:t>
                      </a:r>
                      <a:endParaRPr lang="ru-RU" sz="1600" u="none" dirty="0">
                        <a:solidFill>
                          <a:schemeClr val="tx1"/>
                        </a:solidFill>
                        <a:effectLst/>
                      </a:endParaRP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en-US" sz="1600">
                          <a:effectLst/>
                        </a:rPr>
                        <a:t>&amp;curren;</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ru-RU" sz="1600">
                          <a:effectLst/>
                        </a:rPr>
                        <a:t>&amp;#164;</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259888">
                <a:tc>
                  <a:txBody>
                    <a:bodyPr/>
                    <a:lstStyle/>
                    <a:p>
                      <a:r>
                        <a:rPr lang="ru-RU" sz="1600">
                          <a:effectLst/>
                        </a:rPr>
                        <a:t>¥</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FF"/>
                    </a:solidFill>
                  </a:tcPr>
                </a:tc>
                <a:tc>
                  <a:txBody>
                    <a:bodyPr/>
                    <a:lstStyle/>
                    <a:p>
                      <a:r>
                        <a:rPr lang="ru-RU" sz="1600" u="none" strike="noStrike" dirty="0">
                          <a:solidFill>
                            <a:schemeClr val="tx1"/>
                          </a:solidFill>
                          <a:effectLst/>
                        </a:rPr>
                        <a:t>символ иены</a:t>
                      </a:r>
                      <a:endParaRPr lang="ru-RU" sz="1600" u="none" dirty="0">
                        <a:solidFill>
                          <a:schemeClr val="tx1"/>
                        </a:solidFill>
                        <a:effectLst/>
                      </a:endParaRP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en-US" sz="1600">
                          <a:effectLst/>
                        </a:rPr>
                        <a:t>&amp;yen;</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ru-RU" sz="1600">
                          <a:effectLst/>
                        </a:rPr>
                        <a:t>&amp;#165;</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259888">
                <a:tc>
                  <a:txBody>
                    <a:bodyPr/>
                    <a:lstStyle/>
                    <a:p>
                      <a:r>
                        <a:rPr lang="ru-RU" sz="1600" dirty="0">
                          <a:effectLst/>
                        </a:rPr>
                        <a:t>§</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FF"/>
                    </a:solidFill>
                  </a:tcPr>
                </a:tc>
                <a:tc>
                  <a:txBody>
                    <a:bodyPr/>
                    <a:lstStyle/>
                    <a:p>
                      <a:r>
                        <a:rPr lang="ru-RU" sz="1600" u="none" strike="noStrike" dirty="0">
                          <a:solidFill>
                            <a:schemeClr val="tx1"/>
                          </a:solidFill>
                          <a:effectLst/>
                        </a:rPr>
                        <a:t>знак параграфа</a:t>
                      </a:r>
                      <a:endParaRPr lang="ru-RU" sz="1600" u="none" dirty="0">
                        <a:solidFill>
                          <a:schemeClr val="tx1"/>
                        </a:solidFill>
                        <a:effectLst/>
                      </a:endParaRP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en-US" sz="1600">
                          <a:effectLst/>
                        </a:rPr>
                        <a:t>&amp;sect;</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ru-RU" sz="1600">
                          <a:effectLst/>
                        </a:rPr>
                        <a:t>&amp;#167;</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281271">
                <a:tc>
                  <a:txBody>
                    <a:bodyPr/>
                    <a:lstStyle/>
                    <a:p>
                      <a:r>
                        <a:rPr lang="ru-RU" sz="1600" dirty="0">
                          <a:effectLst/>
                        </a:rPr>
                        <a:t>©</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FF"/>
                    </a:solidFill>
                  </a:tcPr>
                </a:tc>
                <a:tc>
                  <a:txBody>
                    <a:bodyPr/>
                    <a:lstStyle/>
                    <a:p>
                      <a:r>
                        <a:rPr lang="ru-RU" sz="1600" u="none" strike="noStrike" dirty="0">
                          <a:solidFill>
                            <a:schemeClr val="tx1"/>
                          </a:solidFill>
                          <a:effectLst/>
                        </a:rPr>
                        <a:t>знак охраны авторского права</a:t>
                      </a:r>
                      <a:endParaRPr lang="ru-RU" sz="1600" u="none" dirty="0">
                        <a:solidFill>
                          <a:schemeClr val="tx1"/>
                        </a:solidFill>
                        <a:effectLst/>
                      </a:endParaRP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en-US" sz="1600" dirty="0">
                          <a:effectLst/>
                        </a:rPr>
                        <a:t>&amp;copy;</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ru-RU" sz="1600" dirty="0">
                          <a:effectLst/>
                        </a:rPr>
                        <a:t>&amp;#169;</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487535">
                <a:tc>
                  <a:txBody>
                    <a:bodyPr/>
                    <a:lstStyle/>
                    <a:p>
                      <a:r>
                        <a:rPr lang="ru-RU" sz="1600" dirty="0">
                          <a:effectLst/>
                        </a:rPr>
                        <a:t>«</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FF"/>
                    </a:solidFill>
                  </a:tcPr>
                </a:tc>
                <a:tc>
                  <a:txBody>
                    <a:bodyPr/>
                    <a:lstStyle/>
                    <a:p>
                      <a:r>
                        <a:rPr lang="ru-RU" sz="1600" u="none" dirty="0">
                          <a:solidFill>
                            <a:schemeClr val="tx1"/>
                          </a:solidFill>
                          <a:effectLst/>
                        </a:rPr>
                        <a:t>направленная влево двойная угловая </a:t>
                      </a:r>
                      <a:r>
                        <a:rPr lang="ru-RU" sz="1600" u="none" strike="noStrike" dirty="0">
                          <a:solidFill>
                            <a:schemeClr val="tx1"/>
                          </a:solidFill>
                          <a:effectLst/>
                        </a:rPr>
                        <a:t>кавычка</a:t>
                      </a:r>
                      <a:endParaRPr lang="ru-RU" sz="1600" u="none" dirty="0">
                        <a:solidFill>
                          <a:schemeClr val="tx1"/>
                        </a:solidFill>
                        <a:effectLst/>
                      </a:endParaRP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en-US" sz="1600">
                          <a:effectLst/>
                        </a:rPr>
                        <a:t>&amp;laquo;</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ru-RU" sz="1600" dirty="0">
                          <a:effectLst/>
                        </a:rPr>
                        <a:t>&amp;#171;</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487535">
                <a:tc>
                  <a:txBody>
                    <a:bodyPr/>
                    <a:lstStyle/>
                    <a:p>
                      <a:r>
                        <a:rPr lang="ru-RU" sz="1600">
                          <a:effectLst/>
                        </a:rPr>
                        <a:t>»</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FF"/>
                    </a:solidFill>
                  </a:tcPr>
                </a:tc>
                <a:tc>
                  <a:txBody>
                    <a:bodyPr/>
                    <a:lstStyle/>
                    <a:p>
                      <a:r>
                        <a:rPr lang="ru-RU" sz="1600" u="none" dirty="0">
                          <a:solidFill>
                            <a:schemeClr val="tx1"/>
                          </a:solidFill>
                          <a:effectLst/>
                        </a:rPr>
                        <a:t>направленная вправо двойная угловая </a:t>
                      </a:r>
                      <a:r>
                        <a:rPr lang="ru-RU" sz="1600" u="none" strike="noStrike" dirty="0">
                          <a:solidFill>
                            <a:schemeClr val="tx1"/>
                          </a:solidFill>
                          <a:effectLst/>
                        </a:rPr>
                        <a:t>кавычка</a:t>
                      </a:r>
                      <a:endParaRPr lang="ru-RU" sz="1600" u="none" dirty="0">
                        <a:solidFill>
                          <a:schemeClr val="tx1"/>
                        </a:solidFill>
                        <a:effectLst/>
                      </a:endParaRP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en-US" sz="1600">
                          <a:effectLst/>
                        </a:rPr>
                        <a:t>&amp;raquo;</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ru-RU" sz="1600">
                          <a:effectLst/>
                        </a:rPr>
                        <a:t>&amp;#187;</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535149">
                <a:tc>
                  <a:txBody>
                    <a:bodyPr/>
                    <a:lstStyle/>
                    <a:p>
                      <a:r>
                        <a:rPr lang="ru-RU" sz="1600" dirty="0">
                          <a:effectLst/>
                        </a:rPr>
                        <a:t>®</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FF"/>
                    </a:solidFill>
                  </a:tcPr>
                </a:tc>
                <a:tc>
                  <a:txBody>
                    <a:bodyPr/>
                    <a:lstStyle/>
                    <a:p>
                      <a:r>
                        <a:rPr lang="ru-RU" sz="1600" u="none" strike="noStrike" dirty="0">
                          <a:solidFill>
                            <a:schemeClr val="tx1"/>
                          </a:solidFill>
                          <a:effectLst/>
                        </a:rPr>
                        <a:t>знак правовой охраны товарного </a:t>
                      </a:r>
                      <a:r>
                        <a:rPr lang="ru-RU" sz="1600" u="none" strike="noStrike" dirty="0" smtClean="0">
                          <a:solidFill>
                            <a:schemeClr val="tx1"/>
                          </a:solidFill>
                          <a:effectLst/>
                        </a:rPr>
                        <a:t>знака</a:t>
                      </a:r>
                      <a:endParaRPr lang="ru-RU" sz="1600" u="none" dirty="0">
                        <a:solidFill>
                          <a:schemeClr val="tx1"/>
                        </a:solidFill>
                        <a:effectLst/>
                      </a:endParaRP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en-US" sz="1600">
                          <a:effectLst/>
                        </a:rPr>
                        <a:t>&amp;reg;</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ru-RU" sz="1600" dirty="0">
                          <a:effectLst/>
                        </a:rPr>
                        <a:t>&amp;#174;</a:t>
                      </a:r>
                    </a:p>
                  </a:txBody>
                  <a:tcPr marL="17267" marR="17267" marT="17267" marB="17267"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bl>
          </a:graphicData>
        </a:graphic>
      </p:graphicFrame>
      <p:sp>
        <p:nvSpPr>
          <p:cNvPr id="12" name="Заголовок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l" rtl="0" eaLnBrk="1" fontAlgn="base" hangingPunct="1">
              <a:lnSpc>
                <a:spcPct val="90000"/>
              </a:lnSpc>
              <a:spcBef>
                <a:spcPct val="0"/>
              </a:spcBef>
              <a:spcAft>
                <a:spcPct val="0"/>
              </a:spcAft>
              <a:defRPr sz="2600" b="1">
                <a:solidFill>
                  <a:srgbClr val="004587"/>
                </a:solidFill>
                <a:latin typeface="+mj-lt"/>
                <a:ea typeface="+mj-ea"/>
                <a:cs typeface="+mj-cs"/>
              </a:defRPr>
            </a:lvl1pPr>
            <a:lvl2pPr algn="l" rtl="0" eaLnBrk="1" fontAlgn="base" hangingPunct="1">
              <a:lnSpc>
                <a:spcPct val="90000"/>
              </a:lnSpc>
              <a:spcBef>
                <a:spcPct val="0"/>
              </a:spcBef>
              <a:spcAft>
                <a:spcPct val="0"/>
              </a:spcAft>
              <a:defRPr sz="2600" b="1">
                <a:solidFill>
                  <a:schemeClr val="tx1"/>
                </a:solidFill>
                <a:latin typeface="Arial" charset="0"/>
                <a:cs typeface="Arial" charset="0"/>
              </a:defRPr>
            </a:lvl2pPr>
            <a:lvl3pPr algn="l" rtl="0" eaLnBrk="1" fontAlgn="base" hangingPunct="1">
              <a:lnSpc>
                <a:spcPct val="90000"/>
              </a:lnSpc>
              <a:spcBef>
                <a:spcPct val="0"/>
              </a:spcBef>
              <a:spcAft>
                <a:spcPct val="0"/>
              </a:spcAft>
              <a:defRPr sz="2600" b="1">
                <a:solidFill>
                  <a:schemeClr val="tx1"/>
                </a:solidFill>
                <a:latin typeface="Arial" charset="0"/>
                <a:cs typeface="Arial" charset="0"/>
              </a:defRPr>
            </a:lvl3pPr>
            <a:lvl4pPr algn="l" rtl="0" eaLnBrk="1" fontAlgn="base" hangingPunct="1">
              <a:lnSpc>
                <a:spcPct val="90000"/>
              </a:lnSpc>
              <a:spcBef>
                <a:spcPct val="0"/>
              </a:spcBef>
              <a:spcAft>
                <a:spcPct val="0"/>
              </a:spcAft>
              <a:defRPr sz="2600" b="1">
                <a:solidFill>
                  <a:schemeClr val="tx1"/>
                </a:solidFill>
                <a:latin typeface="Arial" charset="0"/>
                <a:cs typeface="Arial" charset="0"/>
              </a:defRPr>
            </a:lvl4pPr>
            <a:lvl5pPr algn="l" rtl="0" eaLnBrk="1" fontAlgn="base" hangingPunct="1">
              <a:lnSpc>
                <a:spcPct val="90000"/>
              </a:lnSpc>
              <a:spcBef>
                <a:spcPct val="0"/>
              </a:spcBef>
              <a:spcAft>
                <a:spcPct val="0"/>
              </a:spcAft>
              <a:defRPr sz="2600" b="1">
                <a:solidFill>
                  <a:schemeClr val="tx1"/>
                </a:solidFill>
                <a:latin typeface="Arial" charset="0"/>
                <a:cs typeface="Arial" charset="0"/>
              </a:defRPr>
            </a:lvl5pPr>
            <a:lvl6pPr marL="457200" algn="l" rtl="0" eaLnBrk="1" fontAlgn="base" hangingPunct="1">
              <a:lnSpc>
                <a:spcPct val="90000"/>
              </a:lnSpc>
              <a:spcBef>
                <a:spcPct val="0"/>
              </a:spcBef>
              <a:spcAft>
                <a:spcPct val="0"/>
              </a:spcAft>
              <a:defRPr sz="2600" b="1">
                <a:solidFill>
                  <a:schemeClr val="tx1"/>
                </a:solidFill>
                <a:latin typeface="Arial" charset="0"/>
                <a:cs typeface="Arial" charset="0"/>
              </a:defRPr>
            </a:lvl6pPr>
            <a:lvl7pPr marL="914400" algn="l" rtl="0" eaLnBrk="1" fontAlgn="base" hangingPunct="1">
              <a:lnSpc>
                <a:spcPct val="90000"/>
              </a:lnSpc>
              <a:spcBef>
                <a:spcPct val="0"/>
              </a:spcBef>
              <a:spcAft>
                <a:spcPct val="0"/>
              </a:spcAft>
              <a:defRPr sz="2600" b="1">
                <a:solidFill>
                  <a:schemeClr val="tx1"/>
                </a:solidFill>
                <a:latin typeface="Arial" charset="0"/>
                <a:cs typeface="Arial" charset="0"/>
              </a:defRPr>
            </a:lvl7pPr>
            <a:lvl8pPr marL="1371600" algn="l" rtl="0" eaLnBrk="1" fontAlgn="base" hangingPunct="1">
              <a:lnSpc>
                <a:spcPct val="90000"/>
              </a:lnSpc>
              <a:spcBef>
                <a:spcPct val="0"/>
              </a:spcBef>
              <a:spcAft>
                <a:spcPct val="0"/>
              </a:spcAft>
              <a:defRPr sz="2600" b="1">
                <a:solidFill>
                  <a:schemeClr val="tx1"/>
                </a:solidFill>
                <a:latin typeface="Arial" charset="0"/>
                <a:cs typeface="Arial" charset="0"/>
              </a:defRPr>
            </a:lvl8pPr>
            <a:lvl9pPr marL="1828800" algn="l" rtl="0" eaLnBrk="1" fontAlgn="base" hangingPunct="1">
              <a:lnSpc>
                <a:spcPct val="90000"/>
              </a:lnSpc>
              <a:spcBef>
                <a:spcPct val="0"/>
              </a:spcBef>
              <a:spcAft>
                <a:spcPct val="0"/>
              </a:spcAft>
              <a:defRPr sz="2600" b="1">
                <a:solidFill>
                  <a:schemeClr val="tx1"/>
                </a:solidFill>
                <a:latin typeface="Arial" charset="0"/>
                <a:cs typeface="Arial" charset="0"/>
              </a:defRPr>
            </a:lvl9pPr>
          </a:lstStyle>
          <a:p>
            <a:r>
              <a:rPr lang="ru-RU" sz="2400" kern="0" dirty="0" smtClean="0"/>
              <a:t>                        Специальные символы</a:t>
            </a:r>
            <a:endParaRPr lang="ru-RU" sz="2400" kern="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170</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graphicFrame>
        <p:nvGraphicFramePr>
          <p:cNvPr id="13" name="Объект 3"/>
          <p:cNvGraphicFramePr>
            <a:graphicFrameLocks/>
          </p:cNvGraphicFramePr>
          <p:nvPr>
            <p:extLst>
              <p:ext uri="{D42A27DB-BD31-4B8C-83A1-F6EECF244321}">
                <p14:modId xmlns:p14="http://schemas.microsoft.com/office/powerpoint/2010/main" xmlns="" val="1188019436"/>
              </p:ext>
            </p:extLst>
          </p:nvPr>
        </p:nvGraphicFramePr>
        <p:xfrm>
          <a:off x="429598" y="1429657"/>
          <a:ext cx="8229600" cy="3124200"/>
        </p:xfrm>
        <a:graphic>
          <a:graphicData uri="http://schemas.openxmlformats.org/drawingml/2006/table">
            <a:tbl>
              <a:tblPr/>
              <a:tblGrid>
                <a:gridCol w="1945113"/>
                <a:gridCol w="6284487"/>
              </a:tblGrid>
              <a:tr h="0">
                <a:tc>
                  <a:txBody>
                    <a:bodyPr/>
                    <a:lstStyle/>
                    <a:p>
                      <a:r>
                        <a:rPr lang="ru-RU" dirty="0">
                          <a:effectLst/>
                        </a:rPr>
                        <a:t>Число значений</a:t>
                      </a:r>
                    </a:p>
                  </a:txBody>
                  <a:tcPr marL="38100" marR="38100" marT="38100" marB="3810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BFBFBF"/>
                    </a:solidFill>
                  </a:tcPr>
                </a:tc>
                <a:tc>
                  <a:txBody>
                    <a:bodyPr/>
                    <a:lstStyle/>
                    <a:p>
                      <a:r>
                        <a:rPr lang="ru-RU">
                          <a:effectLst/>
                        </a:rPr>
                        <a:t>Результат</a:t>
                      </a:r>
                    </a:p>
                  </a:txBody>
                  <a:tcPr marL="38100" marR="38100" marT="38100" marB="3810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BFBFBF"/>
                    </a:solidFill>
                  </a:tcPr>
                </a:tc>
              </a:tr>
              <a:tr h="0">
                <a:tc>
                  <a:txBody>
                    <a:bodyPr/>
                    <a:lstStyle/>
                    <a:p>
                      <a:r>
                        <a:rPr lang="ru-RU">
                          <a:effectLst/>
                        </a:rPr>
                        <a:t>1</a:t>
                      </a:r>
                    </a:p>
                  </a:txBody>
                  <a:tcPr marL="38100" marR="38100" marT="38100" marB="3810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a:effectLst/>
                        </a:rPr>
                        <a:t>Отступы будут установлены одновременно от каждого края элемента.</a:t>
                      </a:r>
                    </a:p>
                  </a:txBody>
                  <a:tcPr marL="38100" marR="38100" marT="38100" marB="3810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0">
                <a:tc>
                  <a:txBody>
                    <a:bodyPr/>
                    <a:lstStyle/>
                    <a:p>
                      <a:r>
                        <a:rPr lang="ru-RU">
                          <a:effectLst/>
                        </a:rPr>
                        <a:t>2</a:t>
                      </a:r>
                    </a:p>
                  </a:txBody>
                  <a:tcPr marL="38100" marR="38100" marT="38100" marB="3810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a:effectLst/>
                        </a:rPr>
                        <a:t>Первое значение устанавливает отступ от верхнего и нижнего края, второе — от левого и правого.</a:t>
                      </a:r>
                    </a:p>
                  </a:txBody>
                  <a:tcPr marL="38100" marR="38100" marT="38100" marB="3810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0">
                <a:tc>
                  <a:txBody>
                    <a:bodyPr/>
                    <a:lstStyle/>
                    <a:p>
                      <a:r>
                        <a:rPr lang="ru-RU">
                          <a:effectLst/>
                        </a:rPr>
                        <a:t>3</a:t>
                      </a:r>
                    </a:p>
                  </a:txBody>
                  <a:tcPr marL="38100" marR="38100" marT="38100" marB="3810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dirty="0">
                          <a:effectLst/>
                        </a:rPr>
                        <a:t>Первое значение задает отступ от верхнего края, второе — одновременно от левого и правого края, а третье — от нижнего края.</a:t>
                      </a:r>
                    </a:p>
                  </a:txBody>
                  <a:tcPr marL="38100" marR="38100" marT="38100" marB="3810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0">
                <a:tc>
                  <a:txBody>
                    <a:bodyPr/>
                    <a:lstStyle/>
                    <a:p>
                      <a:r>
                        <a:rPr lang="ru-RU">
                          <a:effectLst/>
                        </a:rPr>
                        <a:t>4</a:t>
                      </a:r>
                    </a:p>
                  </a:txBody>
                  <a:tcPr marL="38100" marR="38100" marT="38100" marB="3810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dirty="0">
                          <a:effectLst/>
                        </a:rPr>
                        <a:t>Поочередно устанавливается отступ от верхнего, правого, нижнего и левого края.</a:t>
                      </a:r>
                    </a:p>
                  </a:txBody>
                  <a:tcPr marL="38100" marR="38100" marT="38100" marB="3810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xmlns="" val="22613671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171</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7" name="Заголовок 1"/>
          <p:cNvSpPr txBox="1">
            <a:spLocks/>
          </p:cNvSpPr>
          <p:nvPr/>
        </p:nvSpPr>
        <p:spPr>
          <a:xfrm>
            <a:off x="896815" y="578643"/>
            <a:ext cx="7350369" cy="66736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mtClean="0"/>
              <a:t>Margin </a:t>
            </a:r>
            <a:r>
              <a:rPr lang="ru-RU" smtClean="0"/>
              <a:t>– внешние отступы</a:t>
            </a:r>
            <a:endParaRPr lang="ru-RU" dirty="0"/>
          </a:p>
        </p:txBody>
      </p:sp>
      <p:pic>
        <p:nvPicPr>
          <p:cNvPr id="9" name="Picture 5"/>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12128" t="2939" r="52314" b="55270"/>
          <a:stretch/>
        </p:blipFill>
        <p:spPr bwMode="auto">
          <a:xfrm>
            <a:off x="917287" y="1374957"/>
            <a:ext cx="4802728" cy="31734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 name="Picture 3"/>
          <p:cNvPicPr>
            <a:picLocks noChangeAspect="1" noChangeArrowheads="1"/>
          </p:cNvPicPr>
          <p:nvPr/>
        </p:nvPicPr>
        <p:blipFill rotWithShape="1">
          <a:blip r:embed="rId7">
            <a:extLst>
              <a:ext uri="{28A0092B-C50C-407E-A947-70E740481C1C}">
                <a14:useLocalDpi xmlns:a14="http://schemas.microsoft.com/office/drawing/2010/main" xmlns="" val="0"/>
              </a:ext>
            </a:extLst>
          </a:blip>
          <a:srcRect l="12344" t="3125" r="56677" b="63521"/>
          <a:stretch/>
        </p:blipFill>
        <p:spPr bwMode="auto">
          <a:xfrm>
            <a:off x="3412485" y="2961699"/>
            <a:ext cx="4834699" cy="29266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2" name="Прямоугольник 11"/>
          <p:cNvSpPr/>
          <p:nvPr/>
        </p:nvSpPr>
        <p:spPr>
          <a:xfrm>
            <a:off x="3393582" y="4964978"/>
            <a:ext cx="4872504" cy="923330"/>
          </a:xfrm>
          <a:prstGeom prst="rect">
            <a:avLst/>
          </a:prstGeom>
          <a:noFill/>
        </p:spPr>
        <p:txBody>
          <a:bodyPr wrap="squar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*margin {0px;}</a:t>
            </a:r>
            <a:endParaRPr lang="ru-RU"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xmlns="" val="14514470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172</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pic>
        <p:nvPicPr>
          <p:cNvPr id="7" name="Picture 3"/>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12029" t="2752" r="61643" b="79133"/>
          <a:stretch/>
        </p:blipFill>
        <p:spPr bwMode="auto">
          <a:xfrm>
            <a:off x="922338" y="721626"/>
            <a:ext cx="5741869" cy="22211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Прямоугольник 8"/>
          <p:cNvSpPr/>
          <p:nvPr/>
        </p:nvSpPr>
        <p:spPr>
          <a:xfrm>
            <a:off x="4282673" y="2942797"/>
            <a:ext cx="4572000" cy="1477328"/>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r>
              <a:rPr lang="en-US" sz="1800" dirty="0"/>
              <a:t>.box1 </a:t>
            </a:r>
            <a:r>
              <a:rPr lang="en-US" sz="1800" dirty="0" smtClean="0"/>
              <a:t>{ background-color</a:t>
            </a:r>
            <a:r>
              <a:rPr lang="en-US" sz="1800" dirty="0"/>
              <a:t>: #CCFF33;</a:t>
            </a:r>
          </a:p>
          <a:p>
            <a:r>
              <a:rPr lang="en-US" sz="1800" dirty="0" smtClean="0"/>
              <a:t>            border</a:t>
            </a:r>
            <a:r>
              <a:rPr lang="en-US" sz="1800" dirty="0"/>
              <a:t>: 3px dotted #000;</a:t>
            </a:r>
          </a:p>
          <a:p>
            <a:r>
              <a:rPr lang="en-US" sz="1800" dirty="0" smtClean="0"/>
              <a:t>            padding</a:t>
            </a:r>
            <a:r>
              <a:rPr lang="en-US" sz="1800" dirty="0"/>
              <a:t>: 3px 15px 5px 80px;</a:t>
            </a:r>
          </a:p>
          <a:p>
            <a:r>
              <a:rPr lang="en-US" sz="1800" dirty="0" smtClean="0"/>
              <a:t>            margin</a:t>
            </a:r>
            <a:r>
              <a:rPr lang="en-US" sz="1800" dirty="0"/>
              <a:t>: 10px;</a:t>
            </a:r>
          </a:p>
          <a:p>
            <a:r>
              <a:rPr lang="en-US" sz="1800" dirty="0" smtClean="0"/>
              <a:t>          }</a:t>
            </a:r>
            <a:endParaRPr lang="ru-RU" sz="1800" dirty="0"/>
          </a:p>
        </p:txBody>
      </p:sp>
      <p:sp>
        <p:nvSpPr>
          <p:cNvPr id="11" name="Прямоугольник 10"/>
          <p:cNvSpPr/>
          <p:nvPr/>
        </p:nvSpPr>
        <p:spPr>
          <a:xfrm>
            <a:off x="1609286" y="4659395"/>
            <a:ext cx="7340919" cy="1077218"/>
          </a:xfrm>
          <a:prstGeom prst="rect">
            <a:avLst/>
          </a:prstGeom>
          <a:noFill/>
        </p:spPr>
        <p:txBody>
          <a:bodyPr wrap="none" lIns="91440" tIns="45720" rIns="91440" bIns="45720">
            <a:spAutoFit/>
          </a:bodyPr>
          <a:lstStyle/>
          <a:p>
            <a:pPr algn="ctr"/>
            <a:r>
              <a:rPr lang="ru-RU" sz="3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Применение свойства </a:t>
            </a:r>
            <a:r>
              <a:rPr lang="en-US" sz="3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margin </a:t>
            </a:r>
            <a:br>
              <a:rPr lang="en-US" sz="3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r>
              <a:rPr lang="ru-RU" sz="3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аналогично свойству </a:t>
            </a:r>
            <a:r>
              <a:rPr lang="en-US" sz="3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padding</a:t>
            </a:r>
            <a:endParaRPr lang="ru-RU" sz="32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xmlns="" val="5904427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173</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12" name="Прямоугольник 11"/>
          <p:cNvSpPr/>
          <p:nvPr/>
        </p:nvSpPr>
        <p:spPr>
          <a:xfrm>
            <a:off x="671040" y="578644"/>
            <a:ext cx="7976849" cy="2185214"/>
          </a:xfrm>
          <a:prstGeom prst="rect">
            <a:avLst/>
          </a:prstGeom>
          <a:noFill/>
        </p:spPr>
        <p:txBody>
          <a:bodyPr wrap="square" lIns="91440" tIns="45720" rIns="91440" bIns="45720">
            <a:spAutoFit/>
          </a:bodyPr>
          <a:lstStyle/>
          <a:p>
            <a:pPr algn="ctr"/>
            <a:r>
              <a:rPr lang="en-US"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margin:</a:t>
            </a:r>
            <a:r>
              <a:rPr lang="ru-RU"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0</a:t>
            </a:r>
            <a:r>
              <a:rPr lang="en-US" sz="3200" b="1" cap="none"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px</a:t>
            </a:r>
            <a:r>
              <a:rPr lang="en-US"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auto;</a:t>
            </a:r>
            <a:br>
              <a:rPr lang="en-US"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r>
              <a:rPr lang="ru-RU"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автоматически выравнивает </a:t>
            </a:r>
            <a:br>
              <a:rPr lang="ru-RU"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r>
              <a:rPr lang="ru-RU"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элемент по центру </a:t>
            </a:r>
            <a:r>
              <a:rPr lang="ru-RU" sz="40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r>
            <a:br>
              <a:rPr lang="ru-RU" sz="40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r>
              <a:rPr lang="ru-RU" sz="40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родительского контейнера</a:t>
            </a:r>
            <a:endParaRPr lang="ru-RU" sz="40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13" name="Picture 1"/>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17517" t="7835" r="20805" b="61501"/>
          <a:stretch/>
        </p:blipFill>
        <p:spPr bwMode="auto">
          <a:xfrm>
            <a:off x="1004980" y="2129870"/>
            <a:ext cx="7363974" cy="17973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Прямоугольник 13"/>
          <p:cNvSpPr/>
          <p:nvPr/>
        </p:nvSpPr>
        <p:spPr>
          <a:xfrm>
            <a:off x="2813484" y="4143642"/>
            <a:ext cx="4195461" cy="163121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dirty="0"/>
              <a:t>#z {width:100px;</a:t>
            </a:r>
          </a:p>
          <a:p>
            <a:r>
              <a:rPr lang="en-US" dirty="0"/>
              <a:t>    height:100px;</a:t>
            </a:r>
          </a:p>
          <a:p>
            <a:r>
              <a:rPr lang="en-US" dirty="0"/>
              <a:t>	border:2px solid #F00;</a:t>
            </a:r>
          </a:p>
          <a:p>
            <a:r>
              <a:rPr lang="en-US" dirty="0"/>
              <a:t>	margin:0px auto;</a:t>
            </a:r>
          </a:p>
          <a:p>
            <a:r>
              <a:rPr lang="en-US" dirty="0"/>
              <a:t>}</a:t>
            </a:r>
            <a:endParaRPr lang="ru-RU" dirty="0"/>
          </a:p>
        </p:txBody>
      </p:sp>
    </p:spTree>
    <p:extLst>
      <p:ext uri="{BB962C8B-B14F-4D97-AF65-F5344CB8AC3E}">
        <p14:creationId xmlns:p14="http://schemas.microsoft.com/office/powerpoint/2010/main" xmlns="" val="136661084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174</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15" name="Заголовок 1"/>
          <p:cNvSpPr txBox="1">
            <a:spLocks/>
          </p:cNvSpPr>
          <p:nvPr/>
        </p:nvSpPr>
        <p:spPr>
          <a:xfrm>
            <a:off x="592015" y="59323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000" dirty="0" smtClean="0"/>
              <a:t>Размеры элементов. Свойства </a:t>
            </a:r>
            <a:r>
              <a:rPr lang="en-US" sz="2000" dirty="0" smtClean="0"/>
              <a:t>width </a:t>
            </a:r>
            <a:r>
              <a:rPr lang="ru-RU" sz="2000" dirty="0" smtClean="0"/>
              <a:t>и</a:t>
            </a:r>
            <a:r>
              <a:rPr lang="en-US" sz="2000" dirty="0" smtClean="0"/>
              <a:t> height</a:t>
            </a:r>
            <a:endParaRPr lang="ru-RU" sz="2000" dirty="0"/>
          </a:p>
        </p:txBody>
      </p:sp>
      <p:graphicFrame>
        <p:nvGraphicFramePr>
          <p:cNvPr id="16" name="Таблица 15"/>
          <p:cNvGraphicFramePr>
            <a:graphicFrameLocks noGrp="1"/>
          </p:cNvGraphicFramePr>
          <p:nvPr>
            <p:extLst>
              <p:ext uri="{D42A27DB-BD31-4B8C-83A1-F6EECF244321}">
                <p14:modId xmlns:p14="http://schemas.microsoft.com/office/powerpoint/2010/main" xmlns="" val="4148253440"/>
              </p:ext>
            </p:extLst>
          </p:nvPr>
        </p:nvGraphicFramePr>
        <p:xfrm>
          <a:off x="876300" y="1164738"/>
          <a:ext cx="7661029" cy="4505072"/>
        </p:xfrm>
        <a:graphic>
          <a:graphicData uri="http://schemas.openxmlformats.org/drawingml/2006/table">
            <a:tbl>
              <a:tblPr/>
              <a:tblGrid>
                <a:gridCol w="1532205"/>
                <a:gridCol w="4060346"/>
                <a:gridCol w="1532205"/>
                <a:gridCol w="536273"/>
              </a:tblGrid>
              <a:tr h="243885">
                <a:tc>
                  <a:txBody>
                    <a:bodyPr/>
                    <a:lstStyle/>
                    <a:p>
                      <a:pPr algn="ctr" fontAlgn="t"/>
                      <a:r>
                        <a:rPr lang="ru-RU" sz="1400" b="1" dirty="0">
                          <a:solidFill>
                            <a:schemeClr val="tx1"/>
                          </a:solidFill>
                          <a:effectLst/>
                          <a:latin typeface="times new roman"/>
                        </a:rPr>
                        <a:t>Свойство</a:t>
                      </a: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C0DDDD"/>
                    </a:solidFill>
                  </a:tcPr>
                </a:tc>
                <a:tc>
                  <a:txBody>
                    <a:bodyPr/>
                    <a:lstStyle/>
                    <a:p>
                      <a:pPr algn="ctr" fontAlgn="t"/>
                      <a:r>
                        <a:rPr lang="ru-RU" sz="1400" b="1" dirty="0">
                          <a:solidFill>
                            <a:schemeClr val="tx1"/>
                          </a:solidFill>
                          <a:effectLst/>
                          <a:latin typeface="times new roman"/>
                        </a:rPr>
                        <a:t>Описание</a:t>
                      </a: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C0DDDD"/>
                    </a:solidFill>
                  </a:tcPr>
                </a:tc>
                <a:tc>
                  <a:txBody>
                    <a:bodyPr/>
                    <a:lstStyle/>
                    <a:p>
                      <a:pPr algn="ctr" fontAlgn="t"/>
                      <a:r>
                        <a:rPr lang="ru-RU" sz="1400" b="1" dirty="0">
                          <a:solidFill>
                            <a:schemeClr val="tx1"/>
                          </a:solidFill>
                          <a:effectLst/>
                          <a:latin typeface="times new roman"/>
                        </a:rPr>
                        <a:t>Значения</a:t>
                      </a: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C0DDDD"/>
                    </a:solidFill>
                  </a:tcPr>
                </a:tc>
                <a:tc>
                  <a:txBody>
                    <a:bodyPr/>
                    <a:lstStyle/>
                    <a:p>
                      <a:pPr algn="ctr" fontAlgn="t"/>
                      <a:r>
                        <a:rPr lang="en-US" sz="1400" b="1" dirty="0">
                          <a:solidFill>
                            <a:schemeClr val="tx1"/>
                          </a:solidFill>
                          <a:effectLst/>
                          <a:latin typeface="times new roman"/>
                        </a:rPr>
                        <a:t>CSS</a:t>
                      </a: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C0DDDD"/>
                    </a:solidFill>
                  </a:tcPr>
                </a:tc>
              </a:tr>
              <a:tr h="745964">
                <a:tc>
                  <a:txBody>
                    <a:bodyPr/>
                    <a:lstStyle/>
                    <a:p>
                      <a:pPr fontAlgn="t"/>
                      <a:r>
                        <a:rPr lang="en-US" sz="1200" i="1" u="none" strike="noStrike" dirty="0">
                          <a:solidFill>
                            <a:schemeClr val="tx1"/>
                          </a:solidFill>
                          <a:effectLst/>
                          <a:latin typeface="times new roman"/>
                        </a:rPr>
                        <a:t>height</a:t>
                      </a:r>
                      <a:endParaRPr lang="en-US" sz="1200" i="1" dirty="0">
                        <a:solidFill>
                          <a:schemeClr val="tx1"/>
                        </a:solidFill>
                        <a:effectLst/>
                        <a:latin typeface="times new roman"/>
                      </a:endParaRP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200" dirty="0">
                          <a:solidFill>
                            <a:schemeClr val="tx1"/>
                          </a:solidFill>
                          <a:effectLst/>
                          <a:latin typeface="times new roman"/>
                        </a:rPr>
                        <a:t>Устанавливает высоту элемента</a:t>
                      </a: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en-US" sz="1200">
                          <a:solidFill>
                            <a:schemeClr val="tx1"/>
                          </a:solidFill>
                          <a:effectLst/>
                          <a:latin typeface="times new roman"/>
                        </a:rPr>
                        <a:t>auto</a:t>
                      </a:r>
                      <a:r>
                        <a:rPr lang="en-US" sz="1200" i="1">
                          <a:solidFill>
                            <a:schemeClr val="tx1"/>
                          </a:solidFill>
                          <a:effectLst/>
                          <a:latin typeface="times new roman"/>
                        </a:rPr>
                        <a:t/>
                      </a:r>
                      <a:br>
                        <a:rPr lang="en-US" sz="1200" i="1">
                          <a:solidFill>
                            <a:schemeClr val="tx1"/>
                          </a:solidFill>
                          <a:effectLst/>
                          <a:latin typeface="times new roman"/>
                        </a:rPr>
                      </a:br>
                      <a:r>
                        <a:rPr lang="ru-RU" sz="1200" i="1">
                          <a:solidFill>
                            <a:schemeClr val="tx1"/>
                          </a:solidFill>
                          <a:effectLst/>
                          <a:latin typeface="times new roman"/>
                        </a:rPr>
                        <a:t>высота</a:t>
                      </a:r>
                      <a:br>
                        <a:rPr lang="ru-RU" sz="1200" i="1">
                          <a:solidFill>
                            <a:schemeClr val="tx1"/>
                          </a:solidFill>
                          <a:effectLst/>
                          <a:latin typeface="times new roman"/>
                        </a:rPr>
                      </a:br>
                      <a:r>
                        <a:rPr lang="ru-RU" sz="1200" i="1">
                          <a:solidFill>
                            <a:schemeClr val="tx1"/>
                          </a:solidFill>
                          <a:effectLst/>
                          <a:latin typeface="times new roman"/>
                        </a:rPr>
                        <a:t>%</a:t>
                      </a:r>
                      <a:br>
                        <a:rPr lang="ru-RU" sz="1200" i="1">
                          <a:solidFill>
                            <a:schemeClr val="tx1"/>
                          </a:solidFill>
                          <a:effectLst/>
                          <a:latin typeface="times new roman"/>
                        </a:rPr>
                      </a:br>
                      <a:r>
                        <a:rPr lang="en-US" sz="1200">
                          <a:solidFill>
                            <a:schemeClr val="tx1"/>
                          </a:solidFill>
                          <a:effectLst/>
                          <a:latin typeface="times new roman"/>
                        </a:rPr>
                        <a:t>inherit</a:t>
                      </a: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200">
                          <a:solidFill>
                            <a:schemeClr val="tx1"/>
                          </a:solidFill>
                          <a:effectLst/>
                          <a:latin typeface="times new roman"/>
                        </a:rPr>
                        <a:t>1</a:t>
                      </a: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745964">
                <a:tc>
                  <a:txBody>
                    <a:bodyPr/>
                    <a:lstStyle/>
                    <a:p>
                      <a:pPr fontAlgn="t"/>
                      <a:r>
                        <a:rPr lang="en-US" sz="1200" i="1" u="none" strike="noStrike" dirty="0">
                          <a:solidFill>
                            <a:schemeClr val="tx1"/>
                          </a:solidFill>
                          <a:effectLst/>
                          <a:latin typeface="times new roman"/>
                        </a:rPr>
                        <a:t>max-height</a:t>
                      </a:r>
                      <a:endParaRPr lang="en-US" sz="1200" i="1" dirty="0">
                        <a:solidFill>
                          <a:schemeClr val="tx1"/>
                        </a:solidFill>
                        <a:effectLst/>
                        <a:latin typeface="times new roman"/>
                      </a:endParaRP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200" dirty="0">
                          <a:solidFill>
                            <a:schemeClr val="tx1"/>
                          </a:solidFill>
                          <a:effectLst/>
                          <a:latin typeface="times new roman"/>
                        </a:rPr>
                        <a:t>Устанавливает максимальную высоту элемента</a:t>
                      </a: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en-US" sz="1200">
                          <a:solidFill>
                            <a:schemeClr val="tx1"/>
                          </a:solidFill>
                          <a:effectLst/>
                          <a:latin typeface="times new roman"/>
                        </a:rPr>
                        <a:t>none</a:t>
                      </a:r>
                      <a:br>
                        <a:rPr lang="en-US" sz="1200">
                          <a:solidFill>
                            <a:schemeClr val="tx1"/>
                          </a:solidFill>
                          <a:effectLst/>
                          <a:latin typeface="times new roman"/>
                        </a:rPr>
                      </a:br>
                      <a:r>
                        <a:rPr lang="ru-RU" sz="1200" i="1">
                          <a:solidFill>
                            <a:schemeClr val="tx1"/>
                          </a:solidFill>
                          <a:effectLst/>
                          <a:latin typeface="times new roman"/>
                        </a:rPr>
                        <a:t>высота</a:t>
                      </a:r>
                      <a:br>
                        <a:rPr lang="ru-RU" sz="1200" i="1">
                          <a:solidFill>
                            <a:schemeClr val="tx1"/>
                          </a:solidFill>
                          <a:effectLst/>
                          <a:latin typeface="times new roman"/>
                        </a:rPr>
                      </a:br>
                      <a:r>
                        <a:rPr lang="ru-RU" sz="1200" i="1">
                          <a:solidFill>
                            <a:schemeClr val="tx1"/>
                          </a:solidFill>
                          <a:effectLst/>
                          <a:latin typeface="times new roman"/>
                        </a:rPr>
                        <a:t>%</a:t>
                      </a:r>
                      <a:br>
                        <a:rPr lang="ru-RU" sz="1200" i="1">
                          <a:solidFill>
                            <a:schemeClr val="tx1"/>
                          </a:solidFill>
                          <a:effectLst/>
                          <a:latin typeface="times new roman"/>
                        </a:rPr>
                      </a:br>
                      <a:r>
                        <a:rPr lang="en-US" sz="1200">
                          <a:solidFill>
                            <a:schemeClr val="tx1"/>
                          </a:solidFill>
                          <a:effectLst/>
                          <a:latin typeface="times new roman"/>
                        </a:rPr>
                        <a:t>inherit</a:t>
                      </a: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200">
                          <a:solidFill>
                            <a:schemeClr val="tx1"/>
                          </a:solidFill>
                          <a:effectLst/>
                          <a:latin typeface="times new roman"/>
                        </a:rPr>
                        <a:t>2</a:t>
                      </a: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745964">
                <a:tc>
                  <a:txBody>
                    <a:bodyPr/>
                    <a:lstStyle/>
                    <a:p>
                      <a:pPr fontAlgn="t"/>
                      <a:r>
                        <a:rPr lang="en-US" sz="1200" i="1" u="none" strike="noStrike" dirty="0">
                          <a:solidFill>
                            <a:schemeClr val="tx1"/>
                          </a:solidFill>
                          <a:effectLst/>
                          <a:latin typeface="times new roman"/>
                        </a:rPr>
                        <a:t>max-width</a:t>
                      </a:r>
                      <a:endParaRPr lang="en-US" sz="1200" i="1" dirty="0">
                        <a:solidFill>
                          <a:schemeClr val="tx1"/>
                        </a:solidFill>
                        <a:effectLst/>
                        <a:latin typeface="times new roman"/>
                      </a:endParaRP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200" dirty="0">
                          <a:solidFill>
                            <a:schemeClr val="tx1"/>
                          </a:solidFill>
                          <a:effectLst/>
                          <a:latin typeface="times new roman"/>
                        </a:rPr>
                        <a:t>Устанавливает максимальную ширину элемента</a:t>
                      </a: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en-US" sz="1200">
                          <a:solidFill>
                            <a:schemeClr val="tx1"/>
                          </a:solidFill>
                          <a:effectLst/>
                          <a:latin typeface="times new roman"/>
                        </a:rPr>
                        <a:t>none</a:t>
                      </a:r>
                      <a:br>
                        <a:rPr lang="en-US" sz="1200">
                          <a:solidFill>
                            <a:schemeClr val="tx1"/>
                          </a:solidFill>
                          <a:effectLst/>
                          <a:latin typeface="times new roman"/>
                        </a:rPr>
                      </a:br>
                      <a:r>
                        <a:rPr lang="ru-RU" sz="1200" i="1">
                          <a:solidFill>
                            <a:schemeClr val="tx1"/>
                          </a:solidFill>
                          <a:effectLst/>
                          <a:latin typeface="times new roman"/>
                        </a:rPr>
                        <a:t>ширина</a:t>
                      </a:r>
                      <a:br>
                        <a:rPr lang="ru-RU" sz="1200" i="1">
                          <a:solidFill>
                            <a:schemeClr val="tx1"/>
                          </a:solidFill>
                          <a:effectLst/>
                          <a:latin typeface="times new roman"/>
                        </a:rPr>
                      </a:br>
                      <a:r>
                        <a:rPr lang="ru-RU" sz="1200" i="1">
                          <a:solidFill>
                            <a:schemeClr val="tx1"/>
                          </a:solidFill>
                          <a:effectLst/>
                          <a:latin typeface="times new roman"/>
                        </a:rPr>
                        <a:t>%</a:t>
                      </a:r>
                      <a:br>
                        <a:rPr lang="ru-RU" sz="1200" i="1">
                          <a:solidFill>
                            <a:schemeClr val="tx1"/>
                          </a:solidFill>
                          <a:effectLst/>
                          <a:latin typeface="times new roman"/>
                        </a:rPr>
                      </a:br>
                      <a:r>
                        <a:rPr lang="en-US" sz="1200">
                          <a:solidFill>
                            <a:schemeClr val="tx1"/>
                          </a:solidFill>
                          <a:effectLst/>
                          <a:latin typeface="times new roman"/>
                        </a:rPr>
                        <a:t>inherit</a:t>
                      </a: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200">
                          <a:solidFill>
                            <a:schemeClr val="tx1"/>
                          </a:solidFill>
                          <a:effectLst/>
                          <a:latin typeface="times new roman"/>
                        </a:rPr>
                        <a:t>2</a:t>
                      </a: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568759">
                <a:tc>
                  <a:txBody>
                    <a:bodyPr/>
                    <a:lstStyle/>
                    <a:p>
                      <a:pPr fontAlgn="t"/>
                      <a:r>
                        <a:rPr lang="en-US" sz="1200" i="1" u="none" strike="noStrike" dirty="0">
                          <a:solidFill>
                            <a:schemeClr val="tx1"/>
                          </a:solidFill>
                          <a:effectLst/>
                          <a:latin typeface="times new roman"/>
                        </a:rPr>
                        <a:t>min-height</a:t>
                      </a:r>
                      <a:endParaRPr lang="en-US" sz="1200" i="1" dirty="0">
                        <a:solidFill>
                          <a:schemeClr val="tx1"/>
                        </a:solidFill>
                        <a:effectLst/>
                        <a:latin typeface="times new roman"/>
                      </a:endParaRP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200">
                          <a:solidFill>
                            <a:schemeClr val="tx1"/>
                          </a:solidFill>
                          <a:effectLst/>
                          <a:latin typeface="times new roman"/>
                        </a:rPr>
                        <a:t>Устанавливает минимальную высоту элемента</a:t>
                      </a: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200" i="1">
                          <a:solidFill>
                            <a:schemeClr val="tx1"/>
                          </a:solidFill>
                          <a:effectLst/>
                          <a:latin typeface="times new roman"/>
                        </a:rPr>
                        <a:t>высота</a:t>
                      </a:r>
                      <a:br>
                        <a:rPr lang="ru-RU" sz="1200" i="1">
                          <a:solidFill>
                            <a:schemeClr val="tx1"/>
                          </a:solidFill>
                          <a:effectLst/>
                          <a:latin typeface="times new roman"/>
                        </a:rPr>
                      </a:br>
                      <a:r>
                        <a:rPr lang="ru-RU" sz="1200" i="1">
                          <a:solidFill>
                            <a:schemeClr val="tx1"/>
                          </a:solidFill>
                          <a:effectLst/>
                          <a:latin typeface="times new roman"/>
                        </a:rPr>
                        <a:t>%</a:t>
                      </a:r>
                      <a:br>
                        <a:rPr lang="ru-RU" sz="1200" i="1">
                          <a:solidFill>
                            <a:schemeClr val="tx1"/>
                          </a:solidFill>
                          <a:effectLst/>
                          <a:latin typeface="times new roman"/>
                        </a:rPr>
                      </a:br>
                      <a:r>
                        <a:rPr lang="en-US" sz="1200">
                          <a:solidFill>
                            <a:schemeClr val="tx1"/>
                          </a:solidFill>
                          <a:effectLst/>
                          <a:latin typeface="times new roman"/>
                        </a:rPr>
                        <a:t>inherit</a:t>
                      </a: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200">
                          <a:solidFill>
                            <a:schemeClr val="tx1"/>
                          </a:solidFill>
                          <a:effectLst/>
                          <a:latin typeface="times new roman"/>
                        </a:rPr>
                        <a:t>2</a:t>
                      </a: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568759">
                <a:tc>
                  <a:txBody>
                    <a:bodyPr/>
                    <a:lstStyle/>
                    <a:p>
                      <a:pPr fontAlgn="t"/>
                      <a:r>
                        <a:rPr lang="en-US" sz="1200" i="1" u="none" strike="noStrike" dirty="0">
                          <a:solidFill>
                            <a:schemeClr val="tx1"/>
                          </a:solidFill>
                          <a:effectLst/>
                          <a:latin typeface="times new roman"/>
                        </a:rPr>
                        <a:t>min-width</a:t>
                      </a:r>
                      <a:endParaRPr lang="en-US" sz="1200" i="1" dirty="0">
                        <a:solidFill>
                          <a:schemeClr val="tx1"/>
                        </a:solidFill>
                        <a:effectLst/>
                        <a:latin typeface="times new roman"/>
                      </a:endParaRP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200">
                          <a:solidFill>
                            <a:schemeClr val="tx1"/>
                          </a:solidFill>
                          <a:effectLst/>
                          <a:latin typeface="times new roman"/>
                        </a:rPr>
                        <a:t>Устанавливает минимальную ширину элемента</a:t>
                      </a: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200" i="1">
                          <a:solidFill>
                            <a:schemeClr val="tx1"/>
                          </a:solidFill>
                          <a:effectLst/>
                          <a:latin typeface="times new roman"/>
                        </a:rPr>
                        <a:t>ширина</a:t>
                      </a:r>
                      <a:br>
                        <a:rPr lang="ru-RU" sz="1200" i="1">
                          <a:solidFill>
                            <a:schemeClr val="tx1"/>
                          </a:solidFill>
                          <a:effectLst/>
                          <a:latin typeface="times new roman"/>
                        </a:rPr>
                      </a:br>
                      <a:r>
                        <a:rPr lang="ru-RU" sz="1200" i="1">
                          <a:solidFill>
                            <a:schemeClr val="tx1"/>
                          </a:solidFill>
                          <a:effectLst/>
                          <a:latin typeface="times new roman"/>
                        </a:rPr>
                        <a:t>%</a:t>
                      </a:r>
                      <a:br>
                        <a:rPr lang="ru-RU" sz="1200" i="1">
                          <a:solidFill>
                            <a:schemeClr val="tx1"/>
                          </a:solidFill>
                          <a:effectLst/>
                          <a:latin typeface="times new roman"/>
                        </a:rPr>
                      </a:br>
                      <a:r>
                        <a:rPr lang="en-US" sz="1200">
                          <a:solidFill>
                            <a:schemeClr val="tx1"/>
                          </a:solidFill>
                          <a:effectLst/>
                          <a:latin typeface="times new roman"/>
                        </a:rPr>
                        <a:t>inherit</a:t>
                      </a: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200">
                          <a:solidFill>
                            <a:schemeClr val="tx1"/>
                          </a:solidFill>
                          <a:effectLst/>
                          <a:latin typeface="times new roman"/>
                        </a:rPr>
                        <a:t>2</a:t>
                      </a: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r h="745964">
                <a:tc>
                  <a:txBody>
                    <a:bodyPr/>
                    <a:lstStyle/>
                    <a:p>
                      <a:pPr fontAlgn="t"/>
                      <a:r>
                        <a:rPr lang="en-US" sz="1200" i="1" u="none" strike="noStrike" dirty="0">
                          <a:solidFill>
                            <a:schemeClr val="tx1"/>
                          </a:solidFill>
                          <a:effectLst/>
                          <a:latin typeface="times new roman"/>
                        </a:rPr>
                        <a:t>width</a:t>
                      </a:r>
                      <a:endParaRPr lang="en-US" sz="1200" i="1" dirty="0">
                        <a:solidFill>
                          <a:schemeClr val="tx1"/>
                        </a:solidFill>
                        <a:effectLst/>
                        <a:latin typeface="times new roman"/>
                      </a:endParaRP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200" dirty="0">
                          <a:solidFill>
                            <a:schemeClr val="tx1"/>
                          </a:solidFill>
                          <a:effectLst/>
                          <a:latin typeface="times new roman"/>
                        </a:rPr>
                        <a:t>Устанавливает ширину элемента</a:t>
                      </a: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en-US" sz="1200">
                          <a:solidFill>
                            <a:schemeClr val="tx1"/>
                          </a:solidFill>
                          <a:effectLst/>
                          <a:latin typeface="times new roman"/>
                        </a:rPr>
                        <a:t>auto</a:t>
                      </a:r>
                      <a:r>
                        <a:rPr lang="en-US" sz="1200" i="1">
                          <a:solidFill>
                            <a:schemeClr val="tx1"/>
                          </a:solidFill>
                          <a:effectLst/>
                          <a:latin typeface="times new roman"/>
                        </a:rPr>
                        <a:t/>
                      </a:r>
                      <a:br>
                        <a:rPr lang="en-US" sz="1200" i="1">
                          <a:solidFill>
                            <a:schemeClr val="tx1"/>
                          </a:solidFill>
                          <a:effectLst/>
                          <a:latin typeface="times new roman"/>
                        </a:rPr>
                      </a:br>
                      <a:r>
                        <a:rPr lang="ru-RU" sz="1200" i="1">
                          <a:solidFill>
                            <a:schemeClr val="tx1"/>
                          </a:solidFill>
                          <a:effectLst/>
                          <a:latin typeface="times new roman"/>
                        </a:rPr>
                        <a:t>ширина</a:t>
                      </a:r>
                      <a:br>
                        <a:rPr lang="ru-RU" sz="1200" i="1">
                          <a:solidFill>
                            <a:schemeClr val="tx1"/>
                          </a:solidFill>
                          <a:effectLst/>
                          <a:latin typeface="times new roman"/>
                        </a:rPr>
                      </a:br>
                      <a:r>
                        <a:rPr lang="ru-RU" sz="1200" i="1">
                          <a:solidFill>
                            <a:schemeClr val="tx1"/>
                          </a:solidFill>
                          <a:effectLst/>
                          <a:latin typeface="times new roman"/>
                        </a:rPr>
                        <a:t>%</a:t>
                      </a:r>
                      <a:br>
                        <a:rPr lang="ru-RU" sz="1200" i="1">
                          <a:solidFill>
                            <a:schemeClr val="tx1"/>
                          </a:solidFill>
                          <a:effectLst/>
                          <a:latin typeface="times new roman"/>
                        </a:rPr>
                      </a:br>
                      <a:r>
                        <a:rPr lang="en-US" sz="1200">
                          <a:solidFill>
                            <a:schemeClr val="tx1"/>
                          </a:solidFill>
                          <a:effectLst/>
                          <a:latin typeface="times new roman"/>
                        </a:rPr>
                        <a:t>inherit</a:t>
                      </a: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c>
                  <a:txBody>
                    <a:bodyPr/>
                    <a:lstStyle/>
                    <a:p>
                      <a:pPr fontAlgn="t"/>
                      <a:r>
                        <a:rPr lang="ru-RU" sz="1200" dirty="0">
                          <a:solidFill>
                            <a:schemeClr val="tx1"/>
                          </a:solidFill>
                          <a:effectLst/>
                          <a:latin typeface="times new roman"/>
                        </a:rPr>
                        <a:t>1</a:t>
                      </a:r>
                    </a:p>
                  </a:txBody>
                  <a:tcPr marL="19168" marR="19168" marT="19168" marB="19168">
                    <a:lnL w="9525" cap="flat" cmpd="sng" algn="ctr">
                      <a:solidFill>
                        <a:srgbClr val="C3C3C3"/>
                      </a:solidFill>
                      <a:prstDash val="solid"/>
                      <a:round/>
                      <a:headEnd type="none" w="med" len="med"/>
                      <a:tailEnd type="none" w="med" len="med"/>
                    </a:lnL>
                    <a:lnR w="9525" cap="flat" cmpd="sng" algn="ctr">
                      <a:solidFill>
                        <a:srgbClr val="C3C3C3"/>
                      </a:solidFill>
                      <a:prstDash val="solid"/>
                      <a:round/>
                      <a:headEnd type="none" w="med" len="med"/>
                      <a:tailEnd type="none" w="med" len="med"/>
                    </a:lnR>
                    <a:lnT w="9525" cap="flat" cmpd="sng" algn="ctr">
                      <a:solidFill>
                        <a:srgbClr val="C3C3C3"/>
                      </a:solidFill>
                      <a:prstDash val="solid"/>
                      <a:round/>
                      <a:headEnd type="none" w="med" len="med"/>
                      <a:tailEnd type="none" w="med" len="med"/>
                    </a:lnT>
                    <a:lnB w="9525" cap="flat" cmpd="sng" algn="ctr">
                      <a:solidFill>
                        <a:srgbClr val="C3C3C3"/>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xmlns="" val="3849790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175</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9" name="Заголовок 1"/>
          <p:cNvSpPr txBox="1">
            <a:spLocks/>
          </p:cNvSpPr>
          <p:nvPr/>
        </p:nvSpPr>
        <p:spPr>
          <a:xfrm>
            <a:off x="999698" y="864394"/>
            <a:ext cx="7144601" cy="5715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   Позиционирование элементов. </a:t>
            </a:r>
            <a:endParaRPr lang="ru-RU" sz="3200" dirty="0"/>
          </a:p>
        </p:txBody>
      </p:sp>
      <p:pic>
        <p:nvPicPr>
          <p:cNvPr id="11" name="Picture 2" descr="Значения свойств left, right, top и bottom при абсолютном позиционировании"/>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144736" y="2045723"/>
            <a:ext cx="5208576" cy="36766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308454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176</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9" name="Заголовок 1"/>
          <p:cNvSpPr txBox="1">
            <a:spLocks/>
          </p:cNvSpPr>
          <p:nvPr/>
        </p:nvSpPr>
        <p:spPr>
          <a:xfrm>
            <a:off x="769084" y="99218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Виды  позиционирования. Свойство </a:t>
            </a:r>
            <a:r>
              <a:rPr lang="en-US" sz="3200" dirty="0" smtClean="0"/>
              <a:t>position.</a:t>
            </a:r>
            <a:endParaRPr lang="ru-RU" sz="3200" dirty="0"/>
          </a:p>
        </p:txBody>
      </p:sp>
      <p:sp>
        <p:nvSpPr>
          <p:cNvPr id="11" name="Объект 2"/>
          <p:cNvSpPr txBox="1">
            <a:spLocks/>
          </p:cNvSpPr>
          <p:nvPr/>
        </p:nvSpPr>
        <p:spPr>
          <a:xfrm>
            <a:off x="773724" y="2484377"/>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dirty="0" smtClean="0"/>
              <a:t>Нормальное (</a:t>
            </a:r>
            <a:r>
              <a:rPr lang="en-US" dirty="0" err="1" smtClean="0"/>
              <a:t>position:static</a:t>
            </a:r>
            <a:r>
              <a:rPr lang="en-US" dirty="0" smtClean="0"/>
              <a:t>;)</a:t>
            </a:r>
          </a:p>
          <a:p>
            <a:r>
              <a:rPr lang="ru-RU" dirty="0" smtClean="0"/>
              <a:t>Абсолютное (</a:t>
            </a:r>
            <a:r>
              <a:rPr lang="en-US" dirty="0" err="1" smtClean="0"/>
              <a:t>position:absolute</a:t>
            </a:r>
            <a:r>
              <a:rPr lang="en-US" dirty="0" smtClean="0"/>
              <a:t>;</a:t>
            </a:r>
            <a:r>
              <a:rPr lang="ru-RU" dirty="0" smtClean="0"/>
              <a:t>)</a:t>
            </a:r>
            <a:endParaRPr lang="en-US" dirty="0" smtClean="0"/>
          </a:p>
          <a:p>
            <a:r>
              <a:rPr lang="ru-RU" dirty="0" smtClean="0"/>
              <a:t>Фиксированное (</a:t>
            </a:r>
            <a:r>
              <a:rPr lang="en-US" dirty="0" err="1" smtClean="0"/>
              <a:t>position:fixed</a:t>
            </a:r>
            <a:r>
              <a:rPr lang="en-US" dirty="0" smtClean="0"/>
              <a:t>;</a:t>
            </a:r>
            <a:r>
              <a:rPr lang="ru-RU" dirty="0" smtClean="0"/>
              <a:t>)</a:t>
            </a:r>
            <a:endParaRPr lang="en-US" dirty="0" smtClean="0"/>
          </a:p>
          <a:p>
            <a:r>
              <a:rPr lang="ru-RU" dirty="0" smtClean="0"/>
              <a:t>Относительное (</a:t>
            </a:r>
            <a:r>
              <a:rPr lang="en-US" dirty="0" err="1" smtClean="0"/>
              <a:t>position:relative</a:t>
            </a:r>
            <a:r>
              <a:rPr lang="ru-RU" dirty="0" smtClean="0"/>
              <a:t>)</a:t>
            </a:r>
            <a:endParaRPr lang="en-US" dirty="0" smtClean="0"/>
          </a:p>
          <a:p>
            <a:endParaRPr lang="ru-RU" dirty="0"/>
          </a:p>
        </p:txBody>
      </p:sp>
    </p:spTree>
    <p:extLst>
      <p:ext uri="{BB962C8B-B14F-4D97-AF65-F5344CB8AC3E}">
        <p14:creationId xmlns:p14="http://schemas.microsoft.com/office/powerpoint/2010/main" xmlns="" val="23240747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177</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9" name="Заголовок 1"/>
          <p:cNvSpPr txBox="1">
            <a:spLocks/>
          </p:cNvSpPr>
          <p:nvPr/>
        </p:nvSpPr>
        <p:spPr>
          <a:xfrm>
            <a:off x="769082" y="578644"/>
            <a:ext cx="7713785" cy="749423"/>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Абсолютное позиционирование.</a:t>
            </a:r>
            <a:endParaRPr lang="ru-RU" dirty="0"/>
          </a:p>
        </p:txBody>
      </p:sp>
      <p:sp>
        <p:nvSpPr>
          <p:cNvPr id="11" name="Прямоугольник 10"/>
          <p:cNvSpPr/>
          <p:nvPr/>
        </p:nvSpPr>
        <p:spPr>
          <a:xfrm>
            <a:off x="1423422" y="2390484"/>
            <a:ext cx="6231292" cy="923330"/>
          </a:xfrm>
          <a:prstGeom prst="rect">
            <a:avLst/>
          </a:prstGeom>
          <a:noFill/>
        </p:spPr>
        <p:txBody>
          <a:bodyPr wrap="square" lIns="91440" tIns="45720" rIns="91440" bIns="45720">
            <a:spAutoFit/>
          </a:bodyPr>
          <a:lstStyle/>
          <a:p>
            <a:pPr algn="ctr"/>
            <a:r>
              <a:rPr lang="en-US" sz="5400" b="1"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Position:absolute</a:t>
            </a:r>
            <a:endParaRPr lang="ru-RU"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12" name="TextBox 11"/>
          <p:cNvSpPr txBox="1"/>
          <p:nvPr/>
        </p:nvSpPr>
        <p:spPr>
          <a:xfrm>
            <a:off x="803201" y="4191462"/>
            <a:ext cx="7854501" cy="1569660"/>
          </a:xfrm>
          <a:prstGeom prst="rect">
            <a:avLst/>
          </a:prstGeom>
          <a:noFill/>
        </p:spPr>
        <p:txBody>
          <a:bodyPr wrap="square" rtlCol="0">
            <a:spAutoFit/>
          </a:bodyPr>
          <a:lstStyle/>
          <a:p>
            <a:pPr algn="ctr"/>
            <a:r>
              <a:rPr lang="ru-RU" sz="3200" dirty="0" smtClean="0"/>
              <a:t>Средствами параметров </a:t>
            </a:r>
            <a:r>
              <a:rPr lang="en-US" sz="3200" dirty="0" smtClean="0"/>
              <a:t>left, right, top, bottom</a:t>
            </a:r>
            <a:r>
              <a:rPr lang="ru-RU" sz="3200" dirty="0" smtClean="0"/>
              <a:t> задаются отступы с каждой из сторон (или выборочно)</a:t>
            </a:r>
            <a:endParaRPr lang="ru-RU" sz="3200" dirty="0"/>
          </a:p>
        </p:txBody>
      </p:sp>
    </p:spTree>
    <p:extLst>
      <p:ext uri="{BB962C8B-B14F-4D97-AF65-F5344CB8AC3E}">
        <p14:creationId xmlns:p14="http://schemas.microsoft.com/office/powerpoint/2010/main" xmlns="" val="311916589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178</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9" name="Прямоугольник 8"/>
          <p:cNvSpPr/>
          <p:nvPr/>
        </p:nvSpPr>
        <p:spPr>
          <a:xfrm>
            <a:off x="4346428" y="717761"/>
            <a:ext cx="4667426" cy="5078313"/>
          </a:xfrm>
          <a:prstGeom prst="rect">
            <a:avLst/>
          </a:prstGeom>
        </p:spPr>
        <p:txBody>
          <a:bodyPr wrap="square">
            <a:spAutoFit/>
          </a:bodyPr>
          <a:lstStyle/>
          <a:p>
            <a:r>
              <a:rPr lang="en-US" sz="1600" dirty="0">
                <a:latin typeface="+mj-lt"/>
              </a:rPr>
              <a:t> </a:t>
            </a:r>
            <a:r>
              <a:rPr lang="en-US" sz="1400" dirty="0">
                <a:latin typeface="+mj-lt"/>
              </a:rPr>
              <a:t>&lt;</a:t>
            </a:r>
            <a:r>
              <a:rPr lang="en-US" sz="1400" dirty="0" smtClean="0">
                <a:latin typeface="+mj-lt"/>
              </a:rPr>
              <a:t>style&gt;</a:t>
            </a:r>
            <a:endParaRPr lang="en-US" sz="1400" dirty="0">
              <a:latin typeface="+mj-lt"/>
            </a:endParaRPr>
          </a:p>
          <a:p>
            <a:r>
              <a:rPr lang="en-US" sz="1400" dirty="0">
                <a:latin typeface="+mj-lt"/>
              </a:rPr>
              <a:t>   body { margin: 0; }</a:t>
            </a:r>
          </a:p>
          <a:p>
            <a:r>
              <a:rPr lang="en-US" sz="1400" dirty="0">
                <a:latin typeface="+mj-lt"/>
              </a:rPr>
              <a:t>   #sidebar, #content { position: absolute; } </a:t>
            </a:r>
          </a:p>
          <a:p>
            <a:r>
              <a:rPr lang="en-US" sz="1400" dirty="0">
                <a:latin typeface="+mj-lt"/>
              </a:rPr>
              <a:t>   #sidebar, #content { overflow: auto; padding: 10px; }</a:t>
            </a:r>
          </a:p>
          <a:p>
            <a:r>
              <a:rPr lang="en-US" sz="1400" dirty="0">
                <a:latin typeface="+mj-lt"/>
              </a:rPr>
              <a:t>   #header {</a:t>
            </a:r>
          </a:p>
          <a:p>
            <a:r>
              <a:rPr lang="en-US" sz="1400" dirty="0">
                <a:latin typeface="+mj-lt"/>
              </a:rPr>
              <a:t>    height: 80px; /* </a:t>
            </a:r>
            <a:r>
              <a:rPr lang="ru-RU" sz="1400" dirty="0">
                <a:latin typeface="+mj-lt"/>
              </a:rPr>
              <a:t>Высота слоя */</a:t>
            </a:r>
          </a:p>
          <a:p>
            <a:r>
              <a:rPr lang="ru-RU" sz="1400" dirty="0">
                <a:latin typeface="+mj-lt"/>
              </a:rPr>
              <a:t>    </a:t>
            </a:r>
            <a:r>
              <a:rPr lang="en-US" sz="1400" dirty="0">
                <a:latin typeface="+mj-lt"/>
              </a:rPr>
              <a:t>background: #FEDFC0; border-bottom: 2px solid #7B5427;</a:t>
            </a:r>
          </a:p>
          <a:p>
            <a:r>
              <a:rPr lang="en-US" sz="1400" dirty="0">
                <a:latin typeface="+mj-lt"/>
              </a:rPr>
              <a:t>   }</a:t>
            </a:r>
          </a:p>
          <a:p>
            <a:r>
              <a:rPr lang="en-US" sz="1400" dirty="0">
                <a:latin typeface="+mj-lt"/>
              </a:rPr>
              <a:t>   #header h1 { padding: 20px; margin: 0; }</a:t>
            </a:r>
          </a:p>
          <a:p>
            <a:r>
              <a:rPr lang="en-US" sz="1400" dirty="0">
                <a:latin typeface="+mj-lt"/>
              </a:rPr>
              <a:t>   #sidebar { </a:t>
            </a:r>
          </a:p>
          <a:p>
            <a:r>
              <a:rPr lang="en-US" sz="1400" dirty="0">
                <a:latin typeface="+mj-lt"/>
              </a:rPr>
              <a:t>    width: 150px; background: #ECF5E4; border-right: 1px solid #231F20;</a:t>
            </a:r>
          </a:p>
          <a:p>
            <a:r>
              <a:rPr lang="en-US" sz="1400" dirty="0">
                <a:latin typeface="+mj-lt"/>
              </a:rPr>
              <a:t>    top: 82px; /* </a:t>
            </a:r>
            <a:r>
              <a:rPr lang="ru-RU" sz="1400" dirty="0">
                <a:latin typeface="+mj-lt"/>
              </a:rPr>
              <a:t>Расстояние от верхнего края */ </a:t>
            </a:r>
          </a:p>
          <a:p>
            <a:r>
              <a:rPr lang="ru-RU" sz="1400" dirty="0">
                <a:latin typeface="+mj-lt"/>
              </a:rPr>
              <a:t>    </a:t>
            </a:r>
            <a:r>
              <a:rPr lang="en-US" sz="1400" dirty="0">
                <a:latin typeface="+mj-lt"/>
              </a:rPr>
              <a:t>bottom: 0; /* </a:t>
            </a:r>
            <a:r>
              <a:rPr lang="ru-RU" sz="1400" dirty="0">
                <a:latin typeface="+mj-lt"/>
              </a:rPr>
              <a:t>Расстояние снизу  */</a:t>
            </a:r>
          </a:p>
          <a:p>
            <a:r>
              <a:rPr lang="ru-RU" sz="1400" dirty="0">
                <a:latin typeface="+mj-lt"/>
              </a:rPr>
              <a:t>   }</a:t>
            </a:r>
          </a:p>
          <a:p>
            <a:r>
              <a:rPr lang="ru-RU" sz="1400" dirty="0">
                <a:latin typeface="+mj-lt"/>
              </a:rPr>
              <a:t>   #</a:t>
            </a:r>
            <a:r>
              <a:rPr lang="en-US" sz="1400" dirty="0">
                <a:latin typeface="+mj-lt"/>
              </a:rPr>
              <a:t>content {</a:t>
            </a:r>
          </a:p>
          <a:p>
            <a:r>
              <a:rPr lang="en-US" sz="1400" dirty="0">
                <a:latin typeface="+mj-lt"/>
              </a:rPr>
              <a:t>    top: 82px; /* </a:t>
            </a:r>
            <a:r>
              <a:rPr lang="ru-RU" sz="1400" dirty="0">
                <a:latin typeface="+mj-lt"/>
              </a:rPr>
              <a:t>Расстояние от верхнего края */</a:t>
            </a:r>
          </a:p>
          <a:p>
            <a:r>
              <a:rPr lang="ru-RU" sz="1400" dirty="0">
                <a:latin typeface="+mj-lt"/>
              </a:rPr>
              <a:t>    </a:t>
            </a:r>
            <a:r>
              <a:rPr lang="en-US" sz="1400" dirty="0">
                <a:latin typeface="+mj-lt"/>
              </a:rPr>
              <a:t>left: 170px; /* </a:t>
            </a:r>
            <a:r>
              <a:rPr lang="ru-RU" sz="1400" dirty="0">
                <a:latin typeface="+mj-lt"/>
              </a:rPr>
              <a:t>Расстояние от левого края */ </a:t>
            </a:r>
          </a:p>
          <a:p>
            <a:r>
              <a:rPr lang="ru-RU" sz="1400" dirty="0">
                <a:latin typeface="+mj-lt"/>
              </a:rPr>
              <a:t>    </a:t>
            </a:r>
            <a:r>
              <a:rPr lang="en-US" sz="1400" dirty="0">
                <a:latin typeface="+mj-lt"/>
              </a:rPr>
              <a:t>bottom: 0; right: 0;</a:t>
            </a:r>
          </a:p>
          <a:p>
            <a:r>
              <a:rPr lang="en-US" sz="1400" dirty="0">
                <a:latin typeface="+mj-lt"/>
              </a:rPr>
              <a:t>   }</a:t>
            </a:r>
          </a:p>
          <a:p>
            <a:r>
              <a:rPr lang="en-US" sz="1400" dirty="0">
                <a:latin typeface="+mj-lt"/>
              </a:rPr>
              <a:t>  &lt;/style&gt;</a:t>
            </a:r>
            <a:endParaRPr lang="ru-RU" sz="1400" dirty="0">
              <a:latin typeface="+mj-lt"/>
            </a:endParaRPr>
          </a:p>
        </p:txBody>
      </p:sp>
      <p:pic>
        <p:nvPicPr>
          <p:cNvPr id="11"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17517" t="8395" r="43777" b="48372"/>
          <a:stretch/>
        </p:blipFill>
        <p:spPr bwMode="auto">
          <a:xfrm>
            <a:off x="144027" y="1599282"/>
            <a:ext cx="4202401" cy="22424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extBox 11"/>
          <p:cNvSpPr txBox="1"/>
          <p:nvPr/>
        </p:nvSpPr>
        <p:spPr>
          <a:xfrm>
            <a:off x="454856" y="4259266"/>
            <a:ext cx="1212136" cy="400110"/>
          </a:xfrm>
          <a:prstGeom prst="rect">
            <a:avLst/>
          </a:prstGeom>
          <a:noFill/>
        </p:spPr>
        <p:txBody>
          <a:bodyPr wrap="square" rtlCol="0">
            <a:spAutoFit/>
          </a:bodyPr>
          <a:lstStyle/>
          <a:p>
            <a:r>
              <a:rPr lang="en-US" dirty="0" err="1" smtClean="0">
                <a:latin typeface="+mj-lt"/>
              </a:rPr>
              <a:t>slidebar</a:t>
            </a:r>
            <a:endParaRPr lang="ru-RU" dirty="0">
              <a:latin typeface="+mj-lt"/>
            </a:endParaRPr>
          </a:p>
        </p:txBody>
      </p:sp>
      <p:cxnSp>
        <p:nvCxnSpPr>
          <p:cNvPr id="13" name="Прямая со стрелкой 12"/>
          <p:cNvCxnSpPr/>
          <p:nvPr/>
        </p:nvCxnSpPr>
        <p:spPr bwMode="auto">
          <a:xfrm flipV="1">
            <a:off x="922338" y="3575538"/>
            <a:ext cx="138586" cy="68373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TextBox 13"/>
          <p:cNvSpPr txBox="1"/>
          <p:nvPr/>
        </p:nvSpPr>
        <p:spPr>
          <a:xfrm>
            <a:off x="3061579" y="4259266"/>
            <a:ext cx="1212136" cy="400110"/>
          </a:xfrm>
          <a:prstGeom prst="rect">
            <a:avLst/>
          </a:prstGeom>
          <a:noFill/>
        </p:spPr>
        <p:txBody>
          <a:bodyPr wrap="square" rtlCol="0">
            <a:spAutoFit/>
          </a:bodyPr>
          <a:lstStyle/>
          <a:p>
            <a:r>
              <a:rPr lang="en-US" dirty="0" smtClean="0">
                <a:latin typeface="+mj-lt"/>
              </a:rPr>
              <a:t>content</a:t>
            </a:r>
            <a:endParaRPr lang="ru-RU" dirty="0">
              <a:latin typeface="+mj-lt"/>
            </a:endParaRPr>
          </a:p>
        </p:txBody>
      </p:sp>
      <p:cxnSp>
        <p:nvCxnSpPr>
          <p:cNvPr id="17" name="Прямая со стрелкой 16"/>
          <p:cNvCxnSpPr>
            <a:stCxn id="14" idx="0"/>
          </p:cNvCxnSpPr>
          <p:nvPr/>
        </p:nvCxnSpPr>
        <p:spPr bwMode="auto">
          <a:xfrm flipH="1" flipV="1">
            <a:off x="3165232" y="3575538"/>
            <a:ext cx="502415" cy="68372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TextBox 17"/>
          <p:cNvSpPr txBox="1"/>
          <p:nvPr/>
        </p:nvSpPr>
        <p:spPr>
          <a:xfrm>
            <a:off x="1822451" y="574370"/>
            <a:ext cx="1037980" cy="400110"/>
          </a:xfrm>
          <a:prstGeom prst="rect">
            <a:avLst/>
          </a:prstGeom>
          <a:noFill/>
        </p:spPr>
        <p:txBody>
          <a:bodyPr wrap="square" rtlCol="0">
            <a:spAutoFit/>
          </a:bodyPr>
          <a:lstStyle/>
          <a:p>
            <a:r>
              <a:rPr lang="en-US" dirty="0" smtClean="0">
                <a:latin typeface="+mj-lt"/>
              </a:rPr>
              <a:t>header</a:t>
            </a:r>
            <a:endParaRPr lang="ru-RU" dirty="0">
              <a:latin typeface="+mj-lt"/>
            </a:endParaRPr>
          </a:p>
        </p:txBody>
      </p:sp>
      <p:cxnSp>
        <p:nvCxnSpPr>
          <p:cNvPr id="19" name="Прямая со стрелкой 18"/>
          <p:cNvCxnSpPr>
            <a:stCxn id="18" idx="2"/>
          </p:cNvCxnSpPr>
          <p:nvPr/>
        </p:nvCxnSpPr>
        <p:spPr bwMode="auto">
          <a:xfrm>
            <a:off x="2341441" y="974480"/>
            <a:ext cx="128193" cy="92108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0" name="TextBox 19"/>
          <p:cNvSpPr txBox="1"/>
          <p:nvPr/>
        </p:nvSpPr>
        <p:spPr>
          <a:xfrm>
            <a:off x="412865" y="4659376"/>
            <a:ext cx="3741814" cy="107721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ru-RU" sz="1600" dirty="0" smtClean="0"/>
              <a:t>Свойство </a:t>
            </a:r>
            <a:r>
              <a:rPr lang="en-US" sz="1600" dirty="0" err="1" smtClean="0"/>
              <a:t>owerflow</a:t>
            </a:r>
            <a:r>
              <a:rPr lang="en-US" sz="1600" dirty="0" smtClean="0"/>
              <a:t> </a:t>
            </a:r>
            <a:r>
              <a:rPr lang="ru-RU" sz="1600" dirty="0" smtClean="0"/>
              <a:t>позволяет добавить полосы прокрутки, если содержимое больше размера блока</a:t>
            </a:r>
            <a:endParaRPr lang="ru-RU" sz="1600" dirty="0"/>
          </a:p>
        </p:txBody>
      </p:sp>
      <p:pic>
        <p:nvPicPr>
          <p:cNvPr id="21" name="Рисунок 20"/>
          <p:cNvPicPr>
            <a:picLocks noChangeAspect="1"/>
          </p:cNvPicPr>
          <p:nvPr/>
        </p:nvPicPr>
        <p:blipFill rotWithShape="1">
          <a:blip r:embed="rId7" cstate="print">
            <a:extLst>
              <a:ext uri="{BEBA8EAE-BF5A-486C-A8C5-ECC9F3942E4B}">
                <a14:imgProps xmlns:a14="http://schemas.microsoft.com/office/drawing/2010/main" xmlns="">
                  <a14:imgLayer r:embed="rId8">
                    <a14:imgEffect>
                      <a14:backgroundRemoval t="1667" b="91458" l="3542" r="100000"/>
                    </a14:imgEffect>
                  </a14:imgLayer>
                </a14:imgProps>
              </a:ext>
              <a:ext uri="{28A0092B-C50C-407E-A947-70E740481C1C}">
                <a14:useLocalDpi xmlns:a14="http://schemas.microsoft.com/office/drawing/2010/main" xmlns="" val="0"/>
              </a:ext>
            </a:extLst>
          </a:blip>
          <a:srcRect t="3571" b="1"/>
          <a:stretch/>
        </p:blipFill>
        <p:spPr>
          <a:xfrm>
            <a:off x="3574069" y="5260868"/>
            <a:ext cx="580610" cy="475726"/>
          </a:xfrm>
          <a:prstGeom prst="rect">
            <a:avLst/>
          </a:prstGeom>
        </p:spPr>
      </p:pic>
    </p:spTree>
    <p:extLst>
      <p:ext uri="{BB962C8B-B14F-4D97-AF65-F5344CB8AC3E}">
        <p14:creationId xmlns:p14="http://schemas.microsoft.com/office/powerpoint/2010/main" xmlns="" val="16574150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179</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9" name="Прямоугольник 8"/>
          <p:cNvSpPr/>
          <p:nvPr/>
        </p:nvSpPr>
        <p:spPr>
          <a:xfrm>
            <a:off x="1171640" y="778730"/>
            <a:ext cx="6800720" cy="4739759"/>
          </a:xfrm>
          <a:prstGeom prst="rect">
            <a:avLst/>
          </a:prstGeom>
        </p:spPr>
        <p:txBody>
          <a:bodyPr wrap="square">
            <a:spAutoFit/>
          </a:bodyPr>
          <a:lstStyle/>
          <a:p>
            <a:r>
              <a:rPr lang="ru-RU" sz="1400" dirty="0"/>
              <a:t> </a:t>
            </a:r>
            <a:r>
              <a:rPr lang="ru-RU" sz="1200" dirty="0">
                <a:latin typeface="+mj-lt"/>
              </a:rPr>
              <a:t>&lt;</a:t>
            </a:r>
            <a:r>
              <a:rPr lang="ru-RU" sz="1200" dirty="0" err="1">
                <a:latin typeface="+mj-lt"/>
              </a:rPr>
              <a:t>body</a:t>
            </a:r>
            <a:r>
              <a:rPr lang="ru-RU" sz="1200" dirty="0">
                <a:latin typeface="+mj-lt"/>
              </a:rPr>
              <a:t>&gt;</a:t>
            </a:r>
          </a:p>
          <a:p>
            <a:r>
              <a:rPr lang="ru-RU" sz="1200" dirty="0">
                <a:latin typeface="+mj-lt"/>
              </a:rPr>
              <a:t>  &lt;</a:t>
            </a:r>
            <a:r>
              <a:rPr lang="ru-RU" sz="1200" dirty="0" err="1">
                <a:latin typeface="+mj-lt"/>
              </a:rPr>
              <a:t>div</a:t>
            </a:r>
            <a:r>
              <a:rPr lang="ru-RU" sz="1200" dirty="0">
                <a:latin typeface="+mj-lt"/>
              </a:rPr>
              <a:t> </a:t>
            </a:r>
            <a:r>
              <a:rPr lang="ru-RU" sz="1200" dirty="0" err="1">
                <a:latin typeface="+mj-lt"/>
              </a:rPr>
              <a:t>id</a:t>
            </a:r>
            <a:r>
              <a:rPr lang="ru-RU" sz="1200" dirty="0">
                <a:latin typeface="+mj-lt"/>
              </a:rPr>
              <a:t>="</a:t>
            </a:r>
            <a:r>
              <a:rPr lang="ru-RU" sz="1200" dirty="0" err="1">
                <a:latin typeface="+mj-lt"/>
              </a:rPr>
              <a:t>header</a:t>
            </a:r>
            <a:r>
              <a:rPr lang="ru-RU" sz="1200" dirty="0">
                <a:latin typeface="+mj-lt"/>
              </a:rPr>
              <a:t>"&gt;&lt;h1&gt;Плов народов мира&lt;/h1&gt;&lt;/</a:t>
            </a:r>
            <a:r>
              <a:rPr lang="ru-RU" sz="1200" dirty="0" err="1">
                <a:latin typeface="+mj-lt"/>
              </a:rPr>
              <a:t>div</a:t>
            </a:r>
            <a:r>
              <a:rPr lang="ru-RU" sz="1200" dirty="0">
                <a:latin typeface="+mj-lt"/>
              </a:rPr>
              <a:t>&gt;</a:t>
            </a:r>
          </a:p>
          <a:p>
            <a:r>
              <a:rPr lang="ru-RU" sz="1200" dirty="0">
                <a:latin typeface="+mj-lt"/>
              </a:rPr>
              <a:t>  &lt;</a:t>
            </a:r>
            <a:r>
              <a:rPr lang="ru-RU" sz="1200" dirty="0" err="1">
                <a:latin typeface="+mj-lt"/>
              </a:rPr>
              <a:t>div</a:t>
            </a:r>
            <a:r>
              <a:rPr lang="ru-RU" sz="1200" dirty="0">
                <a:latin typeface="+mj-lt"/>
              </a:rPr>
              <a:t> </a:t>
            </a:r>
            <a:r>
              <a:rPr lang="ru-RU" sz="1200" dirty="0" err="1">
                <a:latin typeface="+mj-lt"/>
              </a:rPr>
              <a:t>id</a:t>
            </a:r>
            <a:r>
              <a:rPr lang="ru-RU" sz="1200" dirty="0">
                <a:latin typeface="+mj-lt"/>
              </a:rPr>
              <a:t>="</a:t>
            </a:r>
            <a:r>
              <a:rPr lang="ru-RU" sz="1200" dirty="0" err="1">
                <a:latin typeface="+mj-lt"/>
              </a:rPr>
              <a:t>sidebar</a:t>
            </a:r>
            <a:r>
              <a:rPr lang="ru-RU" sz="1200" dirty="0">
                <a:latin typeface="+mj-lt"/>
              </a:rPr>
              <a:t>"&gt;</a:t>
            </a:r>
          </a:p>
          <a:p>
            <a:r>
              <a:rPr lang="ru-RU" sz="1200" dirty="0">
                <a:latin typeface="+mj-lt"/>
              </a:rPr>
              <a:t>   &lt;p&gt;Плов по-фергански&lt;/p&gt;&lt;p&gt;Плов узбекский&lt;/p&gt;</a:t>
            </a:r>
          </a:p>
          <a:p>
            <a:r>
              <a:rPr lang="ru-RU" sz="1200" dirty="0">
                <a:latin typeface="+mj-lt"/>
              </a:rPr>
              <a:t>   &lt;p&gt;Плов сибирский&lt;/p&gt;&lt;p&gt;Плов итальянский&lt;/p&gt;</a:t>
            </a:r>
          </a:p>
          <a:p>
            <a:r>
              <a:rPr lang="ru-RU" sz="1200" dirty="0">
                <a:latin typeface="+mj-lt"/>
              </a:rPr>
              <a:t>   &lt;p&gt;Плов эстонский&lt;/p&gt;&lt;p&gt;Плов по-американски&lt;/p&gt;</a:t>
            </a:r>
          </a:p>
          <a:p>
            <a:r>
              <a:rPr lang="ru-RU" sz="1200" dirty="0">
                <a:latin typeface="+mj-lt"/>
              </a:rPr>
              <a:t>   &lt;p&gt;Плов по-индейски&lt;/p&gt;</a:t>
            </a:r>
          </a:p>
          <a:p>
            <a:r>
              <a:rPr lang="ru-RU" sz="1200" dirty="0">
                <a:latin typeface="+mj-lt"/>
              </a:rPr>
              <a:t>  &lt;/</a:t>
            </a:r>
            <a:r>
              <a:rPr lang="ru-RU" sz="1200" dirty="0" err="1">
                <a:latin typeface="+mj-lt"/>
              </a:rPr>
              <a:t>div</a:t>
            </a:r>
            <a:r>
              <a:rPr lang="ru-RU" sz="1200" dirty="0">
                <a:latin typeface="+mj-lt"/>
              </a:rPr>
              <a:t>&gt;</a:t>
            </a:r>
          </a:p>
          <a:p>
            <a:r>
              <a:rPr lang="ru-RU" sz="1200" dirty="0">
                <a:latin typeface="+mj-lt"/>
              </a:rPr>
              <a:t>  &lt;</a:t>
            </a:r>
            <a:r>
              <a:rPr lang="ru-RU" sz="1200" dirty="0" err="1">
                <a:latin typeface="+mj-lt"/>
              </a:rPr>
              <a:t>div</a:t>
            </a:r>
            <a:r>
              <a:rPr lang="ru-RU" sz="1200" dirty="0">
                <a:latin typeface="+mj-lt"/>
              </a:rPr>
              <a:t> </a:t>
            </a:r>
            <a:r>
              <a:rPr lang="ru-RU" sz="1200" dirty="0" err="1">
                <a:latin typeface="+mj-lt"/>
              </a:rPr>
              <a:t>id</a:t>
            </a:r>
            <a:r>
              <a:rPr lang="ru-RU" sz="1200" dirty="0">
                <a:latin typeface="+mj-lt"/>
              </a:rPr>
              <a:t>="</a:t>
            </a:r>
            <a:r>
              <a:rPr lang="ru-RU" sz="1200" dirty="0" err="1">
                <a:latin typeface="+mj-lt"/>
              </a:rPr>
              <a:t>content</a:t>
            </a:r>
            <a:r>
              <a:rPr lang="ru-RU" sz="1200" dirty="0">
                <a:latin typeface="+mj-lt"/>
              </a:rPr>
              <a:t>"&gt;</a:t>
            </a:r>
          </a:p>
          <a:p>
            <a:r>
              <a:rPr lang="ru-RU" sz="1200" dirty="0">
                <a:latin typeface="+mj-lt"/>
              </a:rPr>
              <a:t>   &lt;h2&gt;Плов по-фергански&lt;/h2&gt;</a:t>
            </a:r>
          </a:p>
          <a:p>
            <a:r>
              <a:rPr lang="ru-RU" sz="1200" dirty="0">
                <a:latin typeface="+mj-lt"/>
              </a:rPr>
              <a:t>   &lt;p&gt;Положить в казан нарезанное кусочками мясо и поджарить его до </a:t>
            </a:r>
          </a:p>
          <a:p>
            <a:r>
              <a:rPr lang="ru-RU" sz="1200" dirty="0">
                <a:latin typeface="+mj-lt"/>
              </a:rPr>
              <a:t>   образования корочки. Нашинкованный кольцами лук жарить вместе </a:t>
            </a:r>
          </a:p>
          <a:p>
            <a:r>
              <a:rPr lang="ru-RU" sz="1200" dirty="0">
                <a:latin typeface="+mj-lt"/>
              </a:rPr>
              <a:t>   с мясом до красноватого цвета, затем добавить морковь, нарезанную </a:t>
            </a:r>
          </a:p>
          <a:p>
            <a:r>
              <a:rPr lang="ru-RU" sz="1200" dirty="0">
                <a:latin typeface="+mj-lt"/>
              </a:rPr>
              <a:t>   соломкой. Положить половину соли, всё перемешать и жарить, пока </a:t>
            </a:r>
          </a:p>
          <a:p>
            <a:r>
              <a:rPr lang="ru-RU" sz="1200" dirty="0">
                <a:latin typeface="+mj-lt"/>
              </a:rPr>
              <a:t>   морковь не приобретёт золотисто-коричневый цвет. После этого налить </a:t>
            </a:r>
          </a:p>
          <a:p>
            <a:r>
              <a:rPr lang="ru-RU" sz="1200" dirty="0">
                <a:latin typeface="+mj-lt"/>
              </a:rPr>
              <a:t>   половину необходимого количества воды и дать закипеть.&lt;/p&gt; </a:t>
            </a:r>
          </a:p>
          <a:p>
            <a:r>
              <a:rPr lang="ru-RU" sz="1200" dirty="0">
                <a:latin typeface="+mj-lt"/>
              </a:rPr>
              <a:t>   &lt;p&gt;Засыпать ровным слоем рис, усилить огонь и тотчас налить воду, </a:t>
            </a:r>
          </a:p>
          <a:p>
            <a:r>
              <a:rPr lang="ru-RU" sz="1200" dirty="0">
                <a:latin typeface="+mj-lt"/>
              </a:rPr>
              <a:t>   чтобы она накрыла рис на 1–1,5 см. Как только вода выпарится, плов </a:t>
            </a:r>
          </a:p>
          <a:p>
            <a:r>
              <a:rPr lang="ru-RU" sz="1200" dirty="0">
                <a:latin typeface="+mj-lt"/>
              </a:rPr>
              <a:t>   при помощи шумовки собрать к середине горкой, проколоть палочкой в </a:t>
            </a:r>
          </a:p>
          <a:p>
            <a:r>
              <a:rPr lang="ru-RU" sz="1200" dirty="0">
                <a:latin typeface="+mj-lt"/>
              </a:rPr>
              <a:t>   нескольких местах так, чтобы вода, находящаяся на поверхности, </a:t>
            </a:r>
          </a:p>
          <a:p>
            <a:r>
              <a:rPr lang="ru-RU" sz="1200" dirty="0">
                <a:latin typeface="+mj-lt"/>
              </a:rPr>
              <a:t>   прошла на дно. Затем накрыть плов и дать ему упреть 20–25 мин.&lt;/p&gt;</a:t>
            </a:r>
          </a:p>
          <a:p>
            <a:r>
              <a:rPr lang="ru-RU" sz="1200" dirty="0">
                <a:latin typeface="+mj-lt"/>
              </a:rPr>
              <a:t>   &lt;p&gt;Тщательно перемешайте готовый плов, переложите в большое блюдо, </a:t>
            </a:r>
          </a:p>
          <a:p>
            <a:r>
              <a:rPr lang="ru-RU" sz="1200" dirty="0">
                <a:latin typeface="+mj-lt"/>
              </a:rPr>
              <a:t>   сверху разложите мясо.&lt;/p&gt;</a:t>
            </a:r>
          </a:p>
          <a:p>
            <a:r>
              <a:rPr lang="ru-RU" sz="1200" dirty="0">
                <a:latin typeface="+mj-lt"/>
              </a:rPr>
              <a:t>  &lt;/</a:t>
            </a:r>
            <a:r>
              <a:rPr lang="ru-RU" sz="1200" dirty="0" err="1">
                <a:latin typeface="+mj-lt"/>
              </a:rPr>
              <a:t>div</a:t>
            </a:r>
            <a:r>
              <a:rPr lang="ru-RU" sz="1200" dirty="0">
                <a:latin typeface="+mj-lt"/>
              </a:rPr>
              <a:t>&gt;</a:t>
            </a:r>
          </a:p>
          <a:p>
            <a:r>
              <a:rPr lang="ru-RU" sz="1200" dirty="0">
                <a:latin typeface="+mj-lt"/>
              </a:rPr>
              <a:t> &lt;/</a:t>
            </a:r>
            <a:r>
              <a:rPr lang="ru-RU" sz="1200" dirty="0" err="1">
                <a:latin typeface="+mj-lt"/>
              </a:rPr>
              <a:t>body</a:t>
            </a:r>
            <a:r>
              <a:rPr lang="ru-RU" sz="1200" dirty="0">
                <a:latin typeface="+mj-lt"/>
              </a:rPr>
              <a:t>&gt;</a:t>
            </a:r>
          </a:p>
        </p:txBody>
      </p:sp>
    </p:spTree>
    <p:extLst>
      <p:ext uri="{BB962C8B-B14F-4D97-AF65-F5344CB8AC3E}">
        <p14:creationId xmlns:p14="http://schemas.microsoft.com/office/powerpoint/2010/main" xmlns="" val="13840368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5325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95001D4-B26F-47A4-8248-0FE192B89D6F}" type="slidenum">
              <a:rPr lang="ru-RU">
                <a:solidFill>
                  <a:srgbClr val="000066"/>
                </a:solidFill>
                <a:latin typeface="Times New Roman" pitchFamily="18" charset="0"/>
              </a:rPr>
              <a:pPr algn="ctr"/>
              <a:t>18</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Введение и основные понятия</a:t>
            </a:r>
          </a:p>
        </p:txBody>
      </p:sp>
      <p:sp>
        <p:nvSpPr>
          <p:cNvPr id="11" name="Заголовок 1"/>
          <p:cNvSpPr txBox="1">
            <a:spLocks/>
          </p:cNvSpPr>
          <p:nvPr/>
        </p:nvSpPr>
        <p:spPr>
          <a:xfrm>
            <a:off x="676275" y="578644"/>
            <a:ext cx="8229600" cy="768559"/>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Параметры тега </a:t>
            </a:r>
            <a:r>
              <a:rPr lang="en-US" dirty="0" smtClean="0"/>
              <a:t>&lt;body&gt;</a:t>
            </a:r>
            <a:endParaRPr lang="ru-RU" dirty="0"/>
          </a:p>
        </p:txBody>
      </p:sp>
      <p:graphicFrame>
        <p:nvGraphicFramePr>
          <p:cNvPr id="12" name="Объект 3"/>
          <p:cNvGraphicFramePr>
            <a:graphicFrameLocks/>
          </p:cNvGraphicFramePr>
          <p:nvPr>
            <p:extLst>
              <p:ext uri="{D42A27DB-BD31-4B8C-83A1-F6EECF244321}">
                <p14:modId xmlns:p14="http://schemas.microsoft.com/office/powerpoint/2010/main" xmlns="" val="4074080490"/>
              </p:ext>
            </p:extLst>
          </p:nvPr>
        </p:nvGraphicFramePr>
        <p:xfrm>
          <a:off x="996908" y="1347203"/>
          <a:ext cx="7588334" cy="3935674"/>
        </p:xfrm>
        <a:graphic>
          <a:graphicData uri="http://schemas.openxmlformats.org/drawingml/2006/table">
            <a:tbl>
              <a:tblPr>
                <a:tableStyleId>{3C2FFA5D-87B4-456A-9821-1D502468CF0F}</a:tableStyleId>
              </a:tblPr>
              <a:tblGrid>
                <a:gridCol w="3794167"/>
                <a:gridCol w="3794167"/>
              </a:tblGrid>
              <a:tr h="255954">
                <a:tc>
                  <a:txBody>
                    <a:bodyPr/>
                    <a:lstStyle/>
                    <a:p>
                      <a:r>
                        <a:rPr lang="en-US" sz="1300" dirty="0" err="1">
                          <a:effectLst/>
                        </a:rPr>
                        <a:t>alink</a:t>
                      </a:r>
                      <a:endParaRPr lang="en-US" sz="1300" b="1" dirty="0">
                        <a:solidFill>
                          <a:srgbClr val="333333"/>
                        </a:solidFill>
                        <a:effectLst/>
                      </a:endParaRPr>
                    </a:p>
                  </a:txBody>
                  <a:tcPr marL="47937" marR="47937" marT="34240" marB="34240" anchor="ctr"/>
                </a:tc>
                <a:tc>
                  <a:txBody>
                    <a:bodyPr/>
                    <a:lstStyle/>
                    <a:p>
                      <a:r>
                        <a:rPr lang="ru-RU" sz="1300" dirty="0">
                          <a:effectLst/>
                        </a:rPr>
                        <a:t>Цвет активной ссылки.</a:t>
                      </a:r>
                    </a:p>
                  </a:txBody>
                  <a:tcPr marL="47937" marR="47937" marT="34240" marB="34240" anchor="ctr"/>
                </a:tc>
              </a:tr>
              <a:tr h="270758">
                <a:tc>
                  <a:txBody>
                    <a:bodyPr/>
                    <a:lstStyle/>
                    <a:p>
                      <a:r>
                        <a:rPr lang="en-US" sz="1300">
                          <a:effectLst/>
                        </a:rPr>
                        <a:t>background</a:t>
                      </a:r>
                      <a:endParaRPr lang="en-US" sz="1300" b="1">
                        <a:solidFill>
                          <a:srgbClr val="333333"/>
                        </a:solidFill>
                        <a:effectLst/>
                      </a:endParaRPr>
                    </a:p>
                  </a:txBody>
                  <a:tcPr marL="47937" marR="47937" marT="34240" marB="34240" anchor="ctr"/>
                </a:tc>
                <a:tc>
                  <a:txBody>
                    <a:bodyPr/>
                    <a:lstStyle/>
                    <a:p>
                      <a:r>
                        <a:rPr lang="ru-RU" sz="1300">
                          <a:effectLst/>
                        </a:rPr>
                        <a:t>Фоновое изображение для страницы.</a:t>
                      </a:r>
                    </a:p>
                  </a:txBody>
                  <a:tcPr marL="47937" marR="47937" marT="34240" marB="34240" anchor="ctr"/>
                </a:tc>
              </a:tr>
              <a:tr h="270758">
                <a:tc>
                  <a:txBody>
                    <a:bodyPr/>
                    <a:lstStyle/>
                    <a:p>
                      <a:r>
                        <a:rPr lang="en-US" sz="1300" dirty="0" err="1">
                          <a:effectLst/>
                        </a:rPr>
                        <a:t>bgcolor</a:t>
                      </a:r>
                      <a:endParaRPr lang="en-US" sz="1300" b="1" dirty="0">
                        <a:solidFill>
                          <a:srgbClr val="333333"/>
                        </a:solidFill>
                        <a:effectLst/>
                      </a:endParaRPr>
                    </a:p>
                  </a:txBody>
                  <a:tcPr marL="47937" marR="47937" marT="34240" marB="34240" anchor="ctr"/>
                </a:tc>
                <a:tc>
                  <a:txBody>
                    <a:bodyPr/>
                    <a:lstStyle/>
                    <a:p>
                      <a:r>
                        <a:rPr lang="ru-RU" sz="1300">
                          <a:effectLst/>
                        </a:rPr>
                        <a:t>Задает фоновый цвет </a:t>
                      </a:r>
                      <a:r>
                        <a:rPr lang="en-US" sz="1300">
                          <a:effectLst/>
                        </a:rPr>
                        <a:t>web-</a:t>
                      </a:r>
                      <a:r>
                        <a:rPr lang="ru-RU" sz="1300">
                          <a:effectLst/>
                        </a:rPr>
                        <a:t>страницы.</a:t>
                      </a:r>
                    </a:p>
                  </a:txBody>
                  <a:tcPr marL="47937" marR="47937" marT="34240" marB="34240" anchor="ctr"/>
                </a:tc>
              </a:tr>
              <a:tr h="446163">
                <a:tc>
                  <a:txBody>
                    <a:bodyPr/>
                    <a:lstStyle/>
                    <a:p>
                      <a:r>
                        <a:rPr lang="en-US" sz="1300">
                          <a:effectLst/>
                        </a:rPr>
                        <a:t>bgproperties</a:t>
                      </a:r>
                      <a:endParaRPr lang="en-US" sz="1300" b="1">
                        <a:solidFill>
                          <a:srgbClr val="333333"/>
                        </a:solidFill>
                        <a:effectLst/>
                      </a:endParaRPr>
                    </a:p>
                  </a:txBody>
                  <a:tcPr marL="47937" marR="47937" marT="34240" marB="34240" anchor="ctr"/>
                </a:tc>
                <a:tc>
                  <a:txBody>
                    <a:bodyPr/>
                    <a:lstStyle/>
                    <a:p>
                      <a:r>
                        <a:rPr lang="ru-RU" sz="1300">
                          <a:effectLst/>
                        </a:rPr>
                        <a:t>Задает, будет ли прокручиваться фон содержимым страницы</a:t>
                      </a:r>
                    </a:p>
                  </a:txBody>
                  <a:tcPr marL="47937" marR="47937" marT="34240" marB="34240" anchor="ctr"/>
                </a:tc>
              </a:tr>
              <a:tr h="446163">
                <a:tc>
                  <a:txBody>
                    <a:bodyPr/>
                    <a:lstStyle/>
                    <a:p>
                      <a:r>
                        <a:rPr lang="en-US" sz="1300">
                          <a:effectLst/>
                        </a:rPr>
                        <a:t>bottommargin</a:t>
                      </a:r>
                      <a:endParaRPr lang="en-US" sz="1300" b="1">
                        <a:solidFill>
                          <a:srgbClr val="333333"/>
                        </a:solidFill>
                        <a:effectLst/>
                      </a:endParaRPr>
                    </a:p>
                  </a:txBody>
                  <a:tcPr marL="47937" marR="47937" marT="34240" marB="34240" anchor="ctr"/>
                </a:tc>
                <a:tc>
                  <a:txBody>
                    <a:bodyPr/>
                    <a:lstStyle/>
                    <a:p>
                      <a:r>
                        <a:rPr lang="ru-RU" sz="1300">
                          <a:effectLst/>
                        </a:rPr>
                        <a:t>Внешний отступ начиная с нижнего края окна страница до контента.</a:t>
                      </a:r>
                    </a:p>
                  </a:txBody>
                  <a:tcPr marL="47937" marR="47937" marT="34240" marB="34240" anchor="ctr"/>
                </a:tc>
              </a:tr>
              <a:tr h="446163">
                <a:tc>
                  <a:txBody>
                    <a:bodyPr/>
                    <a:lstStyle/>
                    <a:p>
                      <a:r>
                        <a:rPr lang="en-US" sz="1300" dirty="0" err="1">
                          <a:effectLst/>
                        </a:rPr>
                        <a:t>leftmargin</a:t>
                      </a:r>
                      <a:endParaRPr lang="en-US" sz="1300" b="1" dirty="0">
                        <a:solidFill>
                          <a:srgbClr val="333333"/>
                        </a:solidFill>
                        <a:effectLst/>
                      </a:endParaRPr>
                    </a:p>
                  </a:txBody>
                  <a:tcPr marL="47937" marR="47937" marT="34240" marB="34240" anchor="ctr"/>
                </a:tc>
                <a:tc>
                  <a:txBody>
                    <a:bodyPr/>
                    <a:lstStyle/>
                    <a:p>
                      <a:r>
                        <a:rPr lang="ru-RU" sz="1300">
                          <a:effectLst/>
                        </a:rPr>
                        <a:t>Внешний отступ по горизонтали от края окна браузера до контента.</a:t>
                      </a:r>
                    </a:p>
                  </a:txBody>
                  <a:tcPr marL="47937" marR="47937" marT="34240" marB="34240" anchor="ctr"/>
                </a:tc>
              </a:tr>
              <a:tr h="255954">
                <a:tc>
                  <a:txBody>
                    <a:bodyPr/>
                    <a:lstStyle/>
                    <a:p>
                      <a:r>
                        <a:rPr lang="en-US" sz="1300">
                          <a:effectLst/>
                        </a:rPr>
                        <a:t>link</a:t>
                      </a:r>
                      <a:endParaRPr lang="en-US" sz="1300" b="1">
                        <a:solidFill>
                          <a:srgbClr val="333333"/>
                        </a:solidFill>
                        <a:effectLst/>
                      </a:endParaRPr>
                    </a:p>
                  </a:txBody>
                  <a:tcPr marL="47937" marR="47937" marT="34240" marB="34240" anchor="ctr"/>
                </a:tc>
                <a:tc>
                  <a:txBody>
                    <a:bodyPr/>
                    <a:lstStyle/>
                    <a:p>
                      <a:r>
                        <a:rPr lang="ru-RU" sz="1300">
                          <a:effectLst/>
                        </a:rPr>
                        <a:t>Цвет ссылок на </a:t>
                      </a:r>
                      <a:r>
                        <a:rPr lang="en-US" sz="1300">
                          <a:effectLst/>
                        </a:rPr>
                        <a:t>web-</a:t>
                      </a:r>
                      <a:r>
                        <a:rPr lang="ru-RU" sz="1300">
                          <a:effectLst/>
                        </a:rPr>
                        <a:t>странице.</a:t>
                      </a:r>
                    </a:p>
                  </a:txBody>
                  <a:tcPr marL="47937" marR="47937" marT="34240" marB="34240" anchor="ctr"/>
                </a:tc>
              </a:tr>
              <a:tr h="270758">
                <a:tc>
                  <a:txBody>
                    <a:bodyPr/>
                    <a:lstStyle/>
                    <a:p>
                      <a:r>
                        <a:rPr lang="en-US" sz="1300">
                          <a:effectLst/>
                        </a:rPr>
                        <a:t>scroll</a:t>
                      </a:r>
                      <a:endParaRPr lang="en-US" sz="1300" b="1">
                        <a:solidFill>
                          <a:srgbClr val="333333"/>
                        </a:solidFill>
                        <a:effectLst/>
                      </a:endParaRPr>
                    </a:p>
                  </a:txBody>
                  <a:tcPr marL="47937" marR="47937" marT="34240" marB="34240" anchor="ctr"/>
                </a:tc>
                <a:tc>
                  <a:txBody>
                    <a:bodyPr/>
                    <a:lstStyle/>
                    <a:p>
                      <a:r>
                        <a:rPr lang="ru-RU" sz="1300">
                          <a:effectLst/>
                        </a:rPr>
                        <a:t>Задает, отображать полосы прокрутки или нет.</a:t>
                      </a:r>
                    </a:p>
                  </a:txBody>
                  <a:tcPr marL="47937" marR="47937" marT="34240" marB="34240" anchor="ctr"/>
                </a:tc>
              </a:tr>
              <a:tr h="255954">
                <a:tc>
                  <a:txBody>
                    <a:bodyPr/>
                    <a:lstStyle/>
                    <a:p>
                      <a:r>
                        <a:rPr lang="en-US" sz="1300">
                          <a:effectLst/>
                        </a:rPr>
                        <a:t>text</a:t>
                      </a:r>
                      <a:endParaRPr lang="en-US" sz="1300" b="1">
                        <a:solidFill>
                          <a:srgbClr val="333333"/>
                        </a:solidFill>
                        <a:effectLst/>
                      </a:endParaRPr>
                    </a:p>
                  </a:txBody>
                  <a:tcPr marL="47937" marR="47937" marT="34240" marB="34240" anchor="ctr"/>
                </a:tc>
                <a:tc>
                  <a:txBody>
                    <a:bodyPr/>
                    <a:lstStyle/>
                    <a:p>
                      <a:r>
                        <a:rPr lang="ru-RU" sz="1300">
                          <a:effectLst/>
                        </a:rPr>
                        <a:t>Цвет текста на странице.</a:t>
                      </a:r>
                    </a:p>
                  </a:txBody>
                  <a:tcPr marL="47937" marR="47937" marT="34240" marB="34240" anchor="ctr"/>
                </a:tc>
              </a:tr>
              <a:tr h="446163">
                <a:tc>
                  <a:txBody>
                    <a:bodyPr/>
                    <a:lstStyle/>
                    <a:p>
                      <a:r>
                        <a:rPr lang="en-US" sz="1300">
                          <a:effectLst/>
                        </a:rPr>
                        <a:t>topmargin</a:t>
                      </a:r>
                      <a:endParaRPr lang="en-US" sz="1300" b="1">
                        <a:solidFill>
                          <a:srgbClr val="333333"/>
                        </a:solidFill>
                        <a:effectLst/>
                      </a:endParaRPr>
                    </a:p>
                  </a:txBody>
                  <a:tcPr marL="47937" marR="47937" marT="34240" marB="34240" anchor="ctr"/>
                </a:tc>
                <a:tc>
                  <a:txBody>
                    <a:bodyPr/>
                    <a:lstStyle/>
                    <a:p>
                      <a:r>
                        <a:rPr lang="ru-RU" sz="1300">
                          <a:effectLst/>
                        </a:rPr>
                        <a:t>Внешний отступ от верхней границы окна браузера до содержимого страницы.</a:t>
                      </a:r>
                    </a:p>
                  </a:txBody>
                  <a:tcPr marL="47937" marR="47937" marT="34240" marB="34240" anchor="ctr"/>
                </a:tc>
              </a:tr>
              <a:tr h="446163">
                <a:tc>
                  <a:txBody>
                    <a:bodyPr/>
                    <a:lstStyle/>
                    <a:p>
                      <a:r>
                        <a:rPr lang="en-US" sz="1300" dirty="0" err="1">
                          <a:effectLst/>
                        </a:rPr>
                        <a:t>vlink</a:t>
                      </a:r>
                      <a:endParaRPr lang="en-US" sz="1300" b="1" dirty="0">
                        <a:solidFill>
                          <a:srgbClr val="333333"/>
                        </a:solidFill>
                        <a:effectLst/>
                      </a:endParaRPr>
                    </a:p>
                  </a:txBody>
                  <a:tcPr marL="47937" marR="47937" marT="34240" marB="34240" anchor="ctr"/>
                </a:tc>
                <a:tc>
                  <a:txBody>
                    <a:bodyPr/>
                    <a:lstStyle/>
                    <a:p>
                      <a:r>
                        <a:rPr lang="ru-RU" sz="1300" dirty="0">
                          <a:effectLst/>
                        </a:rPr>
                        <a:t>Цвет ссылок, которые пользователь посетил ранее.</a:t>
                      </a:r>
                    </a:p>
                  </a:txBody>
                  <a:tcPr marL="47937" marR="47937" marT="34240" marB="34240" anchor="ctr"/>
                </a:tc>
              </a:tr>
            </a:tbl>
          </a:graphicData>
        </a:graphic>
      </p:graphicFrame>
      <p:sp>
        <p:nvSpPr>
          <p:cNvPr id="13" name="Прямоугольник 12"/>
          <p:cNvSpPr/>
          <p:nvPr/>
        </p:nvSpPr>
        <p:spPr>
          <a:xfrm>
            <a:off x="685885" y="5195181"/>
            <a:ext cx="7981865" cy="646331"/>
          </a:xfrm>
          <a:prstGeom prst="rect">
            <a:avLst/>
          </a:prstGeom>
          <a:noFill/>
        </p:spPr>
        <p:txBody>
          <a:bodyPr wrap="none" lIns="91440" tIns="45720" rIns="91440" bIns="45720">
            <a:spAutoFit/>
          </a:bodyPr>
          <a:lstStyle/>
          <a:p>
            <a:pPr algn="ctr"/>
            <a:r>
              <a:rPr lang="en-US"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&lt;body text=‘white’ </a:t>
            </a:r>
            <a:r>
              <a:rPr lang="en-US" sz="3600" b="1" cap="none" spc="0"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bgcolor</a:t>
            </a:r>
            <a:r>
              <a:rPr lang="en-US"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=‘black’&gt;</a:t>
            </a:r>
            <a:endParaRPr lang="ru-RU"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180</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6" name="Заголовок 1"/>
          <p:cNvSpPr txBox="1">
            <a:spLocks/>
          </p:cNvSpPr>
          <p:nvPr/>
        </p:nvSpPr>
        <p:spPr>
          <a:xfrm>
            <a:off x="1090246" y="578644"/>
            <a:ext cx="7408985" cy="5715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Фиксированное позиционирование.</a:t>
            </a:r>
            <a:endParaRPr lang="ru-RU" dirty="0"/>
          </a:p>
        </p:txBody>
      </p:sp>
      <p:sp>
        <p:nvSpPr>
          <p:cNvPr id="7" name="Прямоугольник 6"/>
          <p:cNvSpPr/>
          <p:nvPr/>
        </p:nvSpPr>
        <p:spPr>
          <a:xfrm>
            <a:off x="2417845" y="1783082"/>
            <a:ext cx="4772817" cy="923330"/>
          </a:xfrm>
          <a:prstGeom prst="rect">
            <a:avLst/>
          </a:prstGeom>
          <a:noFill/>
        </p:spPr>
        <p:txBody>
          <a:bodyPr wrap="square" lIns="91440" tIns="45720" rIns="91440" bIns="45720">
            <a:spAutoFit/>
          </a:bodyPr>
          <a:lstStyle/>
          <a:p>
            <a:pPr algn="ctr"/>
            <a:r>
              <a:rPr lang="en-US" sz="5400" b="1"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Position:fixed</a:t>
            </a:r>
            <a:endParaRPr lang="ru-RU"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9" name="TextBox 8"/>
          <p:cNvSpPr txBox="1"/>
          <p:nvPr/>
        </p:nvSpPr>
        <p:spPr>
          <a:xfrm>
            <a:off x="1032182" y="2752174"/>
            <a:ext cx="7544141" cy="3108543"/>
          </a:xfrm>
          <a:prstGeom prst="rect">
            <a:avLst/>
          </a:prstGeom>
          <a:noFill/>
        </p:spPr>
        <p:txBody>
          <a:bodyPr wrap="square" rtlCol="0">
            <a:spAutoFit/>
          </a:bodyPr>
          <a:lstStyle/>
          <a:p>
            <a:pPr algn="ctr"/>
            <a:r>
              <a:rPr lang="ru-RU" sz="2800" dirty="0" smtClean="0">
                <a:latin typeface="+mj-lt"/>
              </a:rPr>
              <a:t>Средствами параметров </a:t>
            </a:r>
            <a:r>
              <a:rPr lang="en-US" sz="2800" dirty="0" smtClean="0">
                <a:latin typeface="+mj-lt"/>
              </a:rPr>
              <a:t>left, right, top, bottom</a:t>
            </a:r>
            <a:r>
              <a:rPr lang="ru-RU" sz="2800" dirty="0" smtClean="0">
                <a:latin typeface="+mj-lt"/>
              </a:rPr>
              <a:t> задаются отступы с каждой из сторон (или выборочно)</a:t>
            </a:r>
          </a:p>
          <a:p>
            <a:pPr algn="ctr"/>
            <a:r>
              <a:rPr lang="ru-RU" sz="2800" dirty="0" smtClean="0">
                <a:latin typeface="+mj-lt"/>
              </a:rPr>
              <a:t>В отличие от абсолютного позиционирования элемент ВСЕГДА находится в указанном месте и не сдвигается при прокрутке страницы</a:t>
            </a:r>
            <a:endParaRPr lang="ru-RU" sz="2800" dirty="0">
              <a:latin typeface="+mj-lt"/>
            </a:endParaRPr>
          </a:p>
        </p:txBody>
      </p:sp>
    </p:spTree>
    <p:extLst>
      <p:ext uri="{BB962C8B-B14F-4D97-AF65-F5344CB8AC3E}">
        <p14:creationId xmlns:p14="http://schemas.microsoft.com/office/powerpoint/2010/main" xmlns="" val="7518518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181</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6" name="Прямоугольник 5"/>
          <p:cNvSpPr/>
          <p:nvPr/>
        </p:nvSpPr>
        <p:spPr>
          <a:xfrm>
            <a:off x="1138381" y="3220612"/>
            <a:ext cx="7074102" cy="246221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400" dirty="0"/>
              <a:t>&lt;style type="text/</a:t>
            </a:r>
            <a:r>
              <a:rPr lang="en-US" sz="1400" dirty="0" err="1"/>
              <a:t>css</a:t>
            </a:r>
            <a:r>
              <a:rPr lang="en-US" sz="1400" dirty="0"/>
              <a:t>"&gt;</a:t>
            </a:r>
          </a:p>
          <a:p>
            <a:r>
              <a:rPr lang="en-US" sz="1400" dirty="0"/>
              <a:t>   BODY { margin-bottom: 50px; }</a:t>
            </a:r>
          </a:p>
          <a:p>
            <a:r>
              <a:rPr lang="en-US" sz="1400" dirty="0"/>
              <a:t>   #footer {</a:t>
            </a:r>
          </a:p>
          <a:p>
            <a:r>
              <a:rPr lang="en-US" sz="1400" dirty="0"/>
              <a:t>    position: fixed; /* </a:t>
            </a:r>
            <a:r>
              <a:rPr lang="ru-RU" sz="1400" dirty="0"/>
              <a:t>Фиксированное положение */</a:t>
            </a:r>
          </a:p>
          <a:p>
            <a:r>
              <a:rPr lang="ru-RU" sz="1400" dirty="0"/>
              <a:t>    </a:t>
            </a:r>
            <a:r>
              <a:rPr lang="en-US" sz="1400" dirty="0"/>
              <a:t>left: 0; bottom: 0; /* </a:t>
            </a:r>
            <a:r>
              <a:rPr lang="ru-RU" sz="1400" dirty="0"/>
              <a:t>Левый нижний угол */</a:t>
            </a:r>
          </a:p>
          <a:p>
            <a:r>
              <a:rPr lang="ru-RU" sz="1400" dirty="0"/>
              <a:t>    </a:t>
            </a:r>
            <a:r>
              <a:rPr lang="en-US" sz="1400" dirty="0"/>
              <a:t>padding: 10px; /* </a:t>
            </a:r>
            <a:r>
              <a:rPr lang="ru-RU" sz="1400" dirty="0"/>
              <a:t>Поля вокруг текста */</a:t>
            </a:r>
          </a:p>
          <a:p>
            <a:r>
              <a:rPr lang="ru-RU" sz="1400" dirty="0"/>
              <a:t>    </a:t>
            </a:r>
            <a:r>
              <a:rPr lang="en-US" sz="1400" dirty="0"/>
              <a:t>background: #39b54a; /* </a:t>
            </a:r>
            <a:r>
              <a:rPr lang="ru-RU" sz="1400" dirty="0"/>
              <a:t>Цвет фона */</a:t>
            </a:r>
          </a:p>
          <a:p>
            <a:r>
              <a:rPr lang="ru-RU" sz="1400" dirty="0"/>
              <a:t>    </a:t>
            </a:r>
            <a:r>
              <a:rPr lang="en-US" sz="1400" dirty="0"/>
              <a:t>color: #</a:t>
            </a:r>
            <a:r>
              <a:rPr lang="en-US" sz="1400" dirty="0" err="1"/>
              <a:t>fff</a:t>
            </a:r>
            <a:r>
              <a:rPr lang="en-US" sz="1400" dirty="0"/>
              <a:t>; /* </a:t>
            </a:r>
            <a:r>
              <a:rPr lang="ru-RU" sz="1400" dirty="0"/>
              <a:t>Цвет текста */</a:t>
            </a:r>
          </a:p>
          <a:p>
            <a:r>
              <a:rPr lang="ru-RU" sz="1400" dirty="0"/>
              <a:t>    </a:t>
            </a:r>
            <a:r>
              <a:rPr lang="en-US" sz="1400" dirty="0"/>
              <a:t>width: 100%; /* </a:t>
            </a:r>
            <a:r>
              <a:rPr lang="ru-RU" sz="1400" dirty="0"/>
              <a:t>Ширина слоя */</a:t>
            </a:r>
          </a:p>
          <a:p>
            <a:r>
              <a:rPr lang="ru-RU" sz="1400" dirty="0"/>
              <a:t>   }</a:t>
            </a:r>
          </a:p>
          <a:p>
            <a:r>
              <a:rPr lang="ru-RU" sz="1400" dirty="0"/>
              <a:t>  &lt;/</a:t>
            </a:r>
            <a:r>
              <a:rPr lang="en-US" sz="1400" dirty="0"/>
              <a:t>style&gt;</a:t>
            </a:r>
            <a:endParaRPr lang="ru-RU" sz="1400" dirty="0"/>
          </a:p>
        </p:txBody>
      </p:sp>
      <p:pic>
        <p:nvPicPr>
          <p:cNvPr id="7" name="Picture 3"/>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17517" t="8209" r="26995" b="56809"/>
          <a:stretch/>
        </p:blipFill>
        <p:spPr bwMode="auto">
          <a:xfrm>
            <a:off x="1792265" y="689159"/>
            <a:ext cx="6104731" cy="2163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TextBox 8"/>
          <p:cNvSpPr txBox="1"/>
          <p:nvPr/>
        </p:nvSpPr>
        <p:spPr>
          <a:xfrm>
            <a:off x="544703" y="1771047"/>
            <a:ext cx="1003991" cy="400110"/>
          </a:xfrm>
          <a:prstGeom prst="rect">
            <a:avLst/>
          </a:prstGeom>
          <a:noFill/>
        </p:spPr>
        <p:txBody>
          <a:bodyPr wrap="square" rtlCol="0">
            <a:spAutoFit/>
          </a:bodyPr>
          <a:lstStyle/>
          <a:p>
            <a:r>
              <a:rPr lang="en-US" dirty="0" smtClean="0"/>
              <a:t>footer</a:t>
            </a:r>
            <a:endParaRPr lang="ru-RU" dirty="0"/>
          </a:p>
        </p:txBody>
      </p:sp>
      <p:cxnSp>
        <p:nvCxnSpPr>
          <p:cNvPr id="11" name="Прямая со стрелкой 10"/>
          <p:cNvCxnSpPr/>
          <p:nvPr/>
        </p:nvCxnSpPr>
        <p:spPr bwMode="auto">
          <a:xfrm>
            <a:off x="1348154" y="2086708"/>
            <a:ext cx="750277" cy="52314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xmlns="" val="24714143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182</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6" name="Заголовок 1"/>
          <p:cNvSpPr txBox="1">
            <a:spLocks/>
          </p:cNvSpPr>
          <p:nvPr/>
        </p:nvSpPr>
        <p:spPr>
          <a:xfrm>
            <a:off x="942048" y="578644"/>
            <a:ext cx="6986954" cy="252046"/>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Относительное позиционирование</a:t>
            </a:r>
            <a:endParaRPr lang="ru-RU" sz="2800" dirty="0"/>
          </a:p>
        </p:txBody>
      </p:sp>
      <p:sp>
        <p:nvSpPr>
          <p:cNvPr id="7" name="Прямоугольник 6"/>
          <p:cNvSpPr/>
          <p:nvPr/>
        </p:nvSpPr>
        <p:spPr>
          <a:xfrm>
            <a:off x="2265182" y="1163813"/>
            <a:ext cx="5284857" cy="830997"/>
          </a:xfrm>
          <a:prstGeom prst="rect">
            <a:avLst/>
          </a:prstGeom>
          <a:noFill/>
        </p:spPr>
        <p:txBody>
          <a:bodyPr wrap="square" lIns="91440" tIns="45720" rIns="91440" bIns="45720">
            <a:spAutoFit/>
          </a:bodyPr>
          <a:lstStyle/>
          <a:p>
            <a:pPr algn="ctr"/>
            <a:r>
              <a:rPr lang="en-US" sz="4800" b="1"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Position:relative</a:t>
            </a:r>
            <a:endParaRPr lang="ru-RU" sz="48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9" name="Picture 2" descr="Значения свойств left и top при относительном позиционировании"/>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922338" y="1994810"/>
            <a:ext cx="3471470" cy="24504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1" name="Picture 4" descr="Значения свойств right и bottom при относительном позиционировании"/>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5269157" y="3380431"/>
            <a:ext cx="3552458" cy="25076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6678303" y="1994810"/>
            <a:ext cx="1343807" cy="132343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600" dirty="0" smtClean="0"/>
              <a:t>left +</a:t>
            </a:r>
            <a:r>
              <a:rPr lang="ru-RU" sz="1600" dirty="0" smtClean="0"/>
              <a:t>вправо</a:t>
            </a:r>
          </a:p>
          <a:p>
            <a:r>
              <a:rPr lang="ru-RU" sz="1600" dirty="0" smtClean="0"/>
              <a:t>- влево</a:t>
            </a:r>
          </a:p>
          <a:p>
            <a:r>
              <a:rPr lang="en-US" sz="1600" dirty="0" smtClean="0"/>
              <a:t>top +</a:t>
            </a:r>
            <a:r>
              <a:rPr lang="ru-RU" sz="1600" dirty="0" smtClean="0"/>
              <a:t>вниз</a:t>
            </a:r>
          </a:p>
          <a:p>
            <a:r>
              <a:rPr lang="ru-RU" sz="1600" dirty="0"/>
              <a:t> </a:t>
            </a:r>
            <a:r>
              <a:rPr lang="ru-RU" sz="1600" dirty="0" smtClean="0"/>
              <a:t>     -вверх</a:t>
            </a:r>
            <a:endParaRPr lang="ru-RU" sz="1600" dirty="0"/>
          </a:p>
        </p:txBody>
      </p:sp>
      <p:sp>
        <p:nvSpPr>
          <p:cNvPr id="13" name="TextBox 12"/>
          <p:cNvSpPr txBox="1"/>
          <p:nvPr/>
        </p:nvSpPr>
        <p:spPr>
          <a:xfrm>
            <a:off x="2265182" y="4564609"/>
            <a:ext cx="1584968" cy="132343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600" dirty="0" smtClean="0"/>
              <a:t>right +</a:t>
            </a:r>
            <a:r>
              <a:rPr lang="ru-RU" sz="1600" dirty="0" smtClean="0"/>
              <a:t>влево</a:t>
            </a:r>
          </a:p>
          <a:p>
            <a:r>
              <a:rPr lang="ru-RU" sz="1600" dirty="0"/>
              <a:t> </a:t>
            </a:r>
            <a:r>
              <a:rPr lang="ru-RU" sz="1600" dirty="0" smtClean="0"/>
              <a:t>        -вправо </a:t>
            </a:r>
            <a:r>
              <a:rPr lang="en-US" sz="1600" dirty="0" smtClean="0"/>
              <a:t>bottom </a:t>
            </a:r>
            <a:r>
              <a:rPr lang="ru-RU" sz="1600" dirty="0" smtClean="0"/>
              <a:t>            </a:t>
            </a:r>
            <a:r>
              <a:rPr lang="en-US" sz="1600" dirty="0" smtClean="0"/>
              <a:t>+</a:t>
            </a:r>
            <a:r>
              <a:rPr lang="ru-RU" sz="1600" dirty="0" smtClean="0"/>
              <a:t>вверх</a:t>
            </a:r>
          </a:p>
          <a:p>
            <a:r>
              <a:rPr lang="ru-RU" sz="1600" dirty="0"/>
              <a:t> </a:t>
            </a:r>
            <a:r>
              <a:rPr lang="ru-RU" sz="1600" dirty="0" smtClean="0"/>
              <a:t>-вниз</a:t>
            </a:r>
            <a:endParaRPr lang="ru-RU" sz="1600" dirty="0"/>
          </a:p>
        </p:txBody>
      </p:sp>
    </p:spTree>
    <p:extLst>
      <p:ext uri="{BB962C8B-B14F-4D97-AF65-F5344CB8AC3E}">
        <p14:creationId xmlns:p14="http://schemas.microsoft.com/office/powerpoint/2010/main" xmlns="" val="41801120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183</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pic>
        <p:nvPicPr>
          <p:cNvPr id="6"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17413" t="7649" r="53742" b="62314"/>
          <a:stretch/>
        </p:blipFill>
        <p:spPr bwMode="auto">
          <a:xfrm>
            <a:off x="922337" y="679095"/>
            <a:ext cx="4085117" cy="2391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Прямоугольник 6"/>
          <p:cNvSpPr/>
          <p:nvPr/>
        </p:nvSpPr>
        <p:spPr>
          <a:xfrm>
            <a:off x="1337480" y="3111346"/>
            <a:ext cx="6605517" cy="243143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a:t> </a:t>
            </a:r>
            <a:r>
              <a:rPr lang="en-US" sz="1200" dirty="0"/>
              <a:t>&lt;</a:t>
            </a:r>
            <a:r>
              <a:rPr lang="en-US" sz="1200" dirty="0" smtClean="0"/>
              <a:t>style&gt;</a:t>
            </a:r>
            <a:endParaRPr lang="en-US" sz="1200" dirty="0"/>
          </a:p>
          <a:p>
            <a:r>
              <a:rPr lang="en-US" sz="1200" dirty="0"/>
              <a:t>   H1 {</a:t>
            </a:r>
          </a:p>
          <a:p>
            <a:r>
              <a:rPr lang="en-US" sz="1200" dirty="0"/>
              <a:t>    font: bold 2em Arial, </a:t>
            </a:r>
            <a:r>
              <a:rPr lang="en-US" sz="1200" dirty="0" err="1"/>
              <a:t>Tahome</a:t>
            </a:r>
            <a:r>
              <a:rPr lang="en-US" sz="1200" dirty="0"/>
              <a:t>, sans-serif; /* </a:t>
            </a:r>
            <a:r>
              <a:rPr lang="ru-RU" sz="1200" dirty="0"/>
              <a:t>Параметры шрифта */</a:t>
            </a:r>
          </a:p>
          <a:p>
            <a:r>
              <a:rPr lang="ru-RU" sz="1200" dirty="0"/>
              <a:t>    </a:t>
            </a:r>
            <a:r>
              <a:rPr lang="en-US" sz="1200" dirty="0"/>
              <a:t>color: #</a:t>
            </a:r>
            <a:r>
              <a:rPr lang="en-US" sz="1200" dirty="0" err="1"/>
              <a:t>fff</a:t>
            </a:r>
            <a:r>
              <a:rPr lang="en-US" sz="1200" dirty="0"/>
              <a:t>;  background: #375D4C;</a:t>
            </a:r>
          </a:p>
          <a:p>
            <a:r>
              <a:rPr lang="en-US" sz="1200" dirty="0"/>
              <a:t>    padding: 0 10px;</a:t>
            </a:r>
          </a:p>
          <a:p>
            <a:r>
              <a:rPr lang="en-US" sz="1200" dirty="0"/>
              <a:t>   }</a:t>
            </a:r>
          </a:p>
          <a:p>
            <a:r>
              <a:rPr lang="en-US" sz="1200" dirty="0"/>
              <a:t>   H1 SPAN {</a:t>
            </a:r>
          </a:p>
          <a:p>
            <a:r>
              <a:rPr lang="en-US" sz="1200" dirty="0"/>
              <a:t>    position: relative; /* </a:t>
            </a:r>
            <a:r>
              <a:rPr lang="ru-RU" sz="1200" dirty="0"/>
              <a:t>Относительное позиционирование */</a:t>
            </a:r>
          </a:p>
          <a:p>
            <a:r>
              <a:rPr lang="ru-RU" sz="1200" dirty="0"/>
              <a:t>    </a:t>
            </a:r>
            <a:r>
              <a:rPr lang="en-US" sz="1200" dirty="0"/>
              <a:t>top: </a:t>
            </a:r>
            <a:r>
              <a:rPr lang="en-US" sz="1200" dirty="0" smtClean="0"/>
              <a:t>0.3px; </a:t>
            </a:r>
            <a:r>
              <a:rPr lang="en-US" sz="1200" dirty="0"/>
              <a:t>/* </a:t>
            </a:r>
            <a:r>
              <a:rPr lang="ru-RU" sz="1200" dirty="0"/>
              <a:t>Сдвигаем вниз */</a:t>
            </a:r>
          </a:p>
          <a:p>
            <a:r>
              <a:rPr lang="ru-RU" sz="1200" dirty="0"/>
              <a:t>   }</a:t>
            </a:r>
          </a:p>
          <a:p>
            <a:r>
              <a:rPr lang="ru-RU" sz="1200" dirty="0"/>
              <a:t>  &lt;/</a:t>
            </a:r>
            <a:r>
              <a:rPr lang="en-US" sz="1200" dirty="0"/>
              <a:t>style&gt;</a:t>
            </a:r>
          </a:p>
          <a:p>
            <a:r>
              <a:rPr lang="en-US" sz="1600" dirty="0"/>
              <a:t> </a:t>
            </a:r>
            <a:endParaRPr lang="ru-RU" sz="1600" dirty="0"/>
          </a:p>
        </p:txBody>
      </p:sp>
      <p:sp>
        <p:nvSpPr>
          <p:cNvPr id="9" name="Прямоугольник 8"/>
          <p:cNvSpPr/>
          <p:nvPr/>
        </p:nvSpPr>
        <p:spPr>
          <a:xfrm>
            <a:off x="5315804" y="897185"/>
            <a:ext cx="3582537" cy="163121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smtClean="0"/>
              <a:t>&lt;</a:t>
            </a:r>
            <a:r>
              <a:rPr lang="en-US" dirty="0"/>
              <a:t>body&gt;</a:t>
            </a:r>
          </a:p>
          <a:p>
            <a:r>
              <a:rPr lang="en-US" dirty="0"/>
              <a:t>  &lt;h1&gt;&lt;span&gt;</a:t>
            </a:r>
            <a:r>
              <a:rPr lang="ru-RU" dirty="0"/>
              <a:t>Заголовок &lt;/</a:t>
            </a:r>
            <a:r>
              <a:rPr lang="en-US" dirty="0"/>
              <a:t>span&gt;&lt;/h1&gt;</a:t>
            </a:r>
          </a:p>
          <a:p>
            <a:r>
              <a:rPr lang="en-US" dirty="0"/>
              <a:t>  &lt;p&gt;</a:t>
            </a:r>
            <a:r>
              <a:rPr lang="ru-RU" dirty="0"/>
              <a:t>Текст на странице&lt;/</a:t>
            </a:r>
            <a:r>
              <a:rPr lang="en-US" dirty="0"/>
              <a:t>p&gt;</a:t>
            </a:r>
          </a:p>
          <a:p>
            <a:r>
              <a:rPr lang="en-US" dirty="0"/>
              <a:t> &lt;/body&gt;</a:t>
            </a:r>
            <a:endParaRPr lang="ru-RU" dirty="0"/>
          </a:p>
        </p:txBody>
      </p:sp>
    </p:spTree>
    <p:extLst>
      <p:ext uri="{BB962C8B-B14F-4D97-AF65-F5344CB8AC3E}">
        <p14:creationId xmlns:p14="http://schemas.microsoft.com/office/powerpoint/2010/main" xmlns="" val="17901376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184</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pic>
        <p:nvPicPr>
          <p:cNvPr id="6" name="Picture 2" descr="Значения свойств left, right, top и bottom во вложенных слоях"/>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23825" y="1565621"/>
            <a:ext cx="5063322" cy="35741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7" name="Picture 4" descr="Фотография с наложенными элементами"/>
          <p:cNvPicPr>
            <a:picLocks noChangeAspect="1" noChangeArrowheads="1"/>
          </p:cNvPicPr>
          <p:nvPr/>
        </p:nvPicPr>
        <p:blipFill rotWithShape="1">
          <a:blip r:embed="rId7">
            <a:extLst>
              <a:ext uri="{28A0092B-C50C-407E-A947-70E740481C1C}">
                <a14:useLocalDpi xmlns:a14="http://schemas.microsoft.com/office/drawing/2010/main" xmlns="" val="0"/>
              </a:ext>
            </a:extLst>
          </a:blip>
          <a:srcRect r="30737"/>
          <a:stretch/>
        </p:blipFill>
        <p:spPr bwMode="auto">
          <a:xfrm>
            <a:off x="5514690" y="754389"/>
            <a:ext cx="3338251" cy="48387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9" name="Заголовок 1"/>
          <p:cNvSpPr txBox="1">
            <a:spLocks/>
          </p:cNvSpPr>
          <p:nvPr/>
        </p:nvSpPr>
        <p:spPr>
          <a:xfrm>
            <a:off x="123825" y="99218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l"/>
            <a:r>
              <a:rPr lang="ru-RU" sz="2400" dirty="0" smtClean="0"/>
              <a:t>Вложенные слои</a:t>
            </a:r>
            <a:endParaRPr lang="ru-RU" sz="2400" dirty="0"/>
          </a:p>
        </p:txBody>
      </p:sp>
    </p:spTree>
    <p:extLst>
      <p:ext uri="{BB962C8B-B14F-4D97-AF65-F5344CB8AC3E}">
        <p14:creationId xmlns:p14="http://schemas.microsoft.com/office/powerpoint/2010/main" xmlns="" val="32714783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185</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pic>
        <p:nvPicPr>
          <p:cNvPr id="6"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40279" t="27985" r="30665" b="27425"/>
          <a:stretch/>
        </p:blipFill>
        <p:spPr bwMode="auto">
          <a:xfrm>
            <a:off x="2879152" y="679937"/>
            <a:ext cx="3206530" cy="27666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Прямоугольник 6"/>
          <p:cNvSpPr/>
          <p:nvPr/>
        </p:nvSpPr>
        <p:spPr>
          <a:xfrm>
            <a:off x="710905" y="3553384"/>
            <a:ext cx="7994264" cy="193899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dirty="0"/>
              <a:t>&lt;div style="position: relative; padding: 10px; border: 1px solid #000; background: #fc0; height: 100px;"&gt;</a:t>
            </a:r>
          </a:p>
          <a:p>
            <a:r>
              <a:rPr lang="en-US" dirty="0"/>
              <a:t> &lt;div style="position: absolute; right: 0; bottom: 0"&gt;</a:t>
            </a:r>
          </a:p>
          <a:p>
            <a:r>
              <a:rPr lang="en-US" dirty="0"/>
              <a:t>  </a:t>
            </a:r>
            <a:r>
              <a:rPr lang="ru-RU" dirty="0"/>
              <a:t>Текст</a:t>
            </a:r>
          </a:p>
          <a:p>
            <a:r>
              <a:rPr lang="ru-RU" dirty="0"/>
              <a:t> &lt;/</a:t>
            </a:r>
            <a:r>
              <a:rPr lang="en-US" dirty="0"/>
              <a:t>div</a:t>
            </a:r>
          </a:p>
          <a:p>
            <a:r>
              <a:rPr lang="en-US" dirty="0"/>
              <a:t>&lt;/div&gt;</a:t>
            </a:r>
            <a:endParaRPr lang="ru-RU" dirty="0"/>
          </a:p>
        </p:txBody>
      </p:sp>
    </p:spTree>
    <p:extLst>
      <p:ext uri="{BB962C8B-B14F-4D97-AF65-F5344CB8AC3E}">
        <p14:creationId xmlns:p14="http://schemas.microsoft.com/office/powerpoint/2010/main" xmlns="" val="26698270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186</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6" name="Заголовок 1"/>
          <p:cNvSpPr txBox="1">
            <a:spLocks/>
          </p:cNvSpPr>
          <p:nvPr/>
        </p:nvSpPr>
        <p:spPr>
          <a:xfrm>
            <a:off x="1053274" y="579438"/>
            <a:ext cx="7305988" cy="42545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400" dirty="0" smtClean="0"/>
              <a:t>Расположение элементов при наложении</a:t>
            </a:r>
            <a:endParaRPr lang="ru-RU" sz="2400" dirty="0"/>
          </a:p>
        </p:txBody>
      </p:sp>
      <p:pic>
        <p:nvPicPr>
          <p:cNvPr id="7" name="Picture 2" descr="http://www.coolwebmasters.com/uploads/posts/2009-10/1256652169_css-17.gif"/>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445185" y="1957995"/>
            <a:ext cx="6610139" cy="3529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9" name="Прямоугольник 8"/>
          <p:cNvSpPr/>
          <p:nvPr/>
        </p:nvSpPr>
        <p:spPr>
          <a:xfrm>
            <a:off x="1649348" y="1026380"/>
            <a:ext cx="5956857" cy="923330"/>
          </a:xfrm>
          <a:prstGeom prst="rect">
            <a:avLst/>
          </a:prstGeom>
          <a:noFill/>
        </p:spPr>
        <p:txBody>
          <a:bodyPr wrap="square" lIns="91440" tIns="45720" rIns="91440" bIns="45720">
            <a:spAutoFit/>
          </a:bodyPr>
          <a:lstStyle/>
          <a:p>
            <a:pPr algn="ctr"/>
            <a:r>
              <a:rPr lang="ru-RU"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Свойство </a:t>
            </a:r>
            <a:r>
              <a:rPr lang="en-U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z-index</a:t>
            </a:r>
            <a:endParaRPr lang="ru-RU"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xmlns="" val="38758146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187</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6" name="Заголовок 1"/>
          <p:cNvSpPr txBox="1">
            <a:spLocks/>
          </p:cNvSpPr>
          <p:nvPr/>
        </p:nvSpPr>
        <p:spPr>
          <a:xfrm>
            <a:off x="523081" y="57943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Видимость элементов</a:t>
            </a:r>
            <a:endParaRPr lang="ru-RU" dirty="0"/>
          </a:p>
        </p:txBody>
      </p:sp>
      <p:sp>
        <p:nvSpPr>
          <p:cNvPr id="7" name="Прямоугольник 6"/>
          <p:cNvSpPr/>
          <p:nvPr/>
        </p:nvSpPr>
        <p:spPr>
          <a:xfrm>
            <a:off x="931537" y="1880063"/>
            <a:ext cx="7358105" cy="3416320"/>
          </a:xfrm>
          <a:prstGeom prst="rect">
            <a:avLst/>
          </a:prstGeom>
          <a:noFill/>
        </p:spPr>
        <p:txBody>
          <a:bodyPr wrap="none" lIns="91440" tIns="45720" rIns="91440" bIns="45720">
            <a:spAutoFit/>
          </a:bodyPr>
          <a:lstStyle/>
          <a:p>
            <a:pPr algn="ctr"/>
            <a:r>
              <a:rPr lang="ru-RU"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Свойство </a:t>
            </a:r>
            <a:r>
              <a:rPr lang="en-U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Visibility</a:t>
            </a:r>
            <a:endParaRPr lang="ru-RU"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endParaRPr lang="ru-RU"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marL="685800" indent="-685800" algn="ctr">
              <a:buFont typeface="Arial" pitchFamily="34" charset="0"/>
              <a:buChar char="•"/>
            </a:pPr>
            <a:r>
              <a:rPr lang="en-US" sz="54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visible(</a:t>
            </a:r>
            <a:r>
              <a:rPr lang="ru-RU" sz="54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видимый</a:t>
            </a:r>
            <a:r>
              <a:rPr lang="ru-RU"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p>
          <a:p>
            <a:pPr marL="685800" indent="-685800" algn="ctr">
              <a:buFont typeface="Arial" pitchFamily="34" charset="0"/>
              <a:buChar char="•"/>
            </a:pPr>
            <a:r>
              <a:rPr lang="en-US" sz="54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hidden(</a:t>
            </a:r>
            <a:r>
              <a:rPr lang="ru-RU" sz="54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скрытый)</a:t>
            </a:r>
            <a:endParaRPr lang="ru-RU"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xmlns="" val="35463357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188</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6" name="Прямоугольник 5"/>
          <p:cNvSpPr/>
          <p:nvPr/>
        </p:nvSpPr>
        <p:spPr>
          <a:xfrm>
            <a:off x="341194" y="992188"/>
            <a:ext cx="8707272" cy="4278094"/>
          </a:xfrm>
          <a:prstGeom prst="rect">
            <a:avLst/>
          </a:prstGeom>
        </p:spPr>
        <p:txBody>
          <a:bodyPr wrap="square">
            <a:spAutoFit/>
          </a:bodyPr>
          <a:lstStyle/>
          <a:p>
            <a:r>
              <a:rPr lang="en-US" sz="1600" dirty="0" smtClean="0">
                <a:latin typeface="+mn-lt"/>
              </a:rPr>
              <a:t>&lt;</a:t>
            </a:r>
            <a:r>
              <a:rPr lang="en-US" sz="1600" dirty="0">
                <a:latin typeface="+mn-lt"/>
              </a:rPr>
              <a:t>html&gt;</a:t>
            </a:r>
          </a:p>
          <a:p>
            <a:r>
              <a:rPr lang="en-US" sz="1600" dirty="0">
                <a:latin typeface="+mn-lt"/>
              </a:rPr>
              <a:t> &lt;head&gt;</a:t>
            </a:r>
          </a:p>
          <a:p>
            <a:r>
              <a:rPr lang="en-US" sz="1600" dirty="0">
                <a:latin typeface="+mn-lt"/>
              </a:rPr>
              <a:t>  &lt;meta charset="utf-8"&gt;</a:t>
            </a:r>
          </a:p>
          <a:p>
            <a:r>
              <a:rPr lang="en-US" sz="1600" dirty="0">
                <a:latin typeface="+mn-lt"/>
              </a:rPr>
              <a:t>  &lt;title&gt;visibility&lt;/title&gt;</a:t>
            </a:r>
          </a:p>
          <a:p>
            <a:r>
              <a:rPr lang="en-US" sz="1600" dirty="0">
                <a:latin typeface="+mn-lt"/>
              </a:rPr>
              <a:t>  &lt;style&gt;</a:t>
            </a:r>
          </a:p>
          <a:p>
            <a:r>
              <a:rPr lang="en-US" sz="1600" dirty="0">
                <a:latin typeface="+mn-lt"/>
              </a:rPr>
              <a:t>   .</a:t>
            </a:r>
            <a:r>
              <a:rPr lang="en-US" sz="1600" dirty="0" err="1">
                <a:latin typeface="+mn-lt"/>
              </a:rPr>
              <a:t>descr</a:t>
            </a:r>
            <a:r>
              <a:rPr lang="en-US" sz="1600" dirty="0">
                <a:latin typeface="+mn-lt"/>
              </a:rPr>
              <a:t> { visibility: hidden; }</a:t>
            </a:r>
          </a:p>
          <a:p>
            <a:r>
              <a:rPr lang="en-US" sz="1600" dirty="0">
                <a:latin typeface="+mn-lt"/>
              </a:rPr>
              <a:t>   .</a:t>
            </a:r>
            <a:r>
              <a:rPr lang="en-US" sz="1600" dirty="0" err="1">
                <a:latin typeface="+mn-lt"/>
              </a:rPr>
              <a:t>b:hover</a:t>
            </a:r>
            <a:r>
              <a:rPr lang="en-US" sz="1600" dirty="0">
                <a:latin typeface="+mn-lt"/>
              </a:rPr>
              <a:t> + .</a:t>
            </a:r>
            <a:r>
              <a:rPr lang="en-US" sz="1600" dirty="0" err="1">
                <a:latin typeface="+mn-lt"/>
              </a:rPr>
              <a:t>descr</a:t>
            </a:r>
            <a:r>
              <a:rPr lang="en-US" sz="1600" dirty="0">
                <a:latin typeface="+mn-lt"/>
              </a:rPr>
              <a:t> {</a:t>
            </a:r>
          </a:p>
          <a:p>
            <a:r>
              <a:rPr lang="en-US" sz="1600" dirty="0">
                <a:latin typeface="+mn-lt"/>
              </a:rPr>
              <a:t>    visibility: visible;</a:t>
            </a:r>
          </a:p>
          <a:p>
            <a:r>
              <a:rPr lang="en-US" sz="1600" dirty="0">
                <a:latin typeface="+mn-lt"/>
              </a:rPr>
              <a:t>   }</a:t>
            </a:r>
          </a:p>
          <a:p>
            <a:r>
              <a:rPr lang="en-US" sz="1600" dirty="0">
                <a:latin typeface="+mn-lt"/>
              </a:rPr>
              <a:t>  &lt;/style&gt;</a:t>
            </a:r>
          </a:p>
          <a:p>
            <a:r>
              <a:rPr lang="en-US" sz="1600" dirty="0">
                <a:latin typeface="+mn-lt"/>
              </a:rPr>
              <a:t> &lt;/head&gt;</a:t>
            </a:r>
          </a:p>
          <a:p>
            <a:r>
              <a:rPr lang="en-US" sz="1600" dirty="0">
                <a:latin typeface="+mn-lt"/>
              </a:rPr>
              <a:t> &lt;body&gt;</a:t>
            </a:r>
          </a:p>
          <a:p>
            <a:r>
              <a:rPr lang="en-US" sz="1600" dirty="0">
                <a:latin typeface="+mn-lt"/>
              </a:rPr>
              <a:t>  &lt;</a:t>
            </a:r>
            <a:r>
              <a:rPr lang="en-US" sz="1600" dirty="0" err="1" smtClean="0">
                <a:latin typeface="+mn-lt"/>
              </a:rPr>
              <a:t>img</a:t>
            </a:r>
            <a:r>
              <a:rPr lang="en-US" sz="1600" dirty="0" smtClean="0">
                <a:latin typeface="+mn-lt"/>
              </a:rPr>
              <a:t> </a:t>
            </a:r>
            <a:r>
              <a:rPr lang="en-US" sz="1600" dirty="0" err="1" smtClean="0">
                <a:latin typeface="+mn-lt"/>
              </a:rPr>
              <a:t>src</a:t>
            </a:r>
            <a:r>
              <a:rPr lang="en-US" sz="1600" dirty="0" smtClean="0">
                <a:latin typeface="+mn-lt"/>
              </a:rPr>
              <a:t>="images/button.gif" </a:t>
            </a:r>
            <a:r>
              <a:rPr lang="en-US" sz="1600" dirty="0">
                <a:latin typeface="+mn-lt"/>
              </a:rPr>
              <a:t>width="98" height="33" alt="</a:t>
            </a:r>
            <a:r>
              <a:rPr lang="ru-RU" sz="1600" dirty="0">
                <a:latin typeface="+mn-lt"/>
              </a:rPr>
              <a:t>Кнопка" </a:t>
            </a:r>
            <a:r>
              <a:rPr lang="en-US" sz="1600" dirty="0">
                <a:latin typeface="+mn-lt"/>
              </a:rPr>
              <a:t>class="b"&gt;</a:t>
            </a:r>
          </a:p>
          <a:p>
            <a:r>
              <a:rPr lang="en-US" sz="1600" dirty="0">
                <a:latin typeface="+mn-lt"/>
              </a:rPr>
              <a:t>  &lt;div class="</a:t>
            </a:r>
            <a:r>
              <a:rPr lang="en-US" sz="1600" dirty="0" err="1">
                <a:latin typeface="+mn-lt"/>
              </a:rPr>
              <a:t>descr</a:t>
            </a:r>
            <a:r>
              <a:rPr lang="en-US" sz="1600" dirty="0">
                <a:latin typeface="+mn-lt"/>
              </a:rPr>
              <a:t>"&gt;</a:t>
            </a:r>
          </a:p>
          <a:p>
            <a:r>
              <a:rPr lang="ru-RU" sz="1600" dirty="0" smtClean="0">
                <a:latin typeface="+mn-lt"/>
              </a:rPr>
              <a:t>Этот текст появится при наведении на картинку&lt;/</a:t>
            </a:r>
            <a:r>
              <a:rPr lang="en-US" sz="1600" dirty="0">
                <a:latin typeface="+mn-lt"/>
              </a:rPr>
              <a:t>div&gt;</a:t>
            </a:r>
          </a:p>
          <a:p>
            <a:r>
              <a:rPr lang="en-US" sz="1600" dirty="0">
                <a:latin typeface="+mn-lt"/>
              </a:rPr>
              <a:t> &lt;/body&gt;</a:t>
            </a:r>
          </a:p>
          <a:p>
            <a:r>
              <a:rPr lang="en-US" sz="1600" dirty="0">
                <a:latin typeface="+mn-lt"/>
              </a:rPr>
              <a:t>&lt;/html&gt;</a:t>
            </a:r>
            <a:endParaRPr lang="ru-RU" sz="1600" dirty="0">
              <a:latin typeface="+mn-lt"/>
            </a:endParaRPr>
          </a:p>
        </p:txBody>
      </p:sp>
      <p:pic>
        <p:nvPicPr>
          <p:cNvPr id="7" name="Picture 3"/>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40140" t="28311" r="30805" b="27976"/>
          <a:stretch/>
        </p:blipFill>
        <p:spPr bwMode="auto">
          <a:xfrm>
            <a:off x="5351323" y="992188"/>
            <a:ext cx="3147908" cy="27884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987941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189</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6" name="Заголовок 1"/>
          <p:cNvSpPr txBox="1">
            <a:spLocks/>
          </p:cNvSpPr>
          <p:nvPr/>
        </p:nvSpPr>
        <p:spPr>
          <a:xfrm>
            <a:off x="523081" y="633413"/>
            <a:ext cx="8229600" cy="71755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Вопросы для самоподготовки?</a:t>
            </a:r>
            <a:endParaRPr lang="ru-RU" sz="3600" dirty="0"/>
          </a:p>
        </p:txBody>
      </p:sp>
      <p:sp>
        <p:nvSpPr>
          <p:cNvPr id="7" name="Объект 2"/>
          <p:cNvSpPr txBox="1">
            <a:spLocks/>
          </p:cNvSpPr>
          <p:nvPr/>
        </p:nvSpPr>
        <p:spPr>
          <a:xfrm>
            <a:off x="592015" y="1597026"/>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2800" dirty="0" smtClean="0"/>
              <a:t>Как настроить отдельные элементы рамки?</a:t>
            </a:r>
          </a:p>
          <a:p>
            <a:r>
              <a:rPr lang="ru-RU" sz="2800" dirty="0" smtClean="0"/>
              <a:t>Как изменить внутренние и внешние отступы для блока?</a:t>
            </a:r>
          </a:p>
          <a:p>
            <a:r>
              <a:rPr lang="ru-RU" sz="2800" dirty="0" smtClean="0"/>
              <a:t>Какие варианты позиционирования существуют и в чем их отличие?</a:t>
            </a:r>
          </a:p>
          <a:p>
            <a:r>
              <a:rPr lang="ru-RU" sz="2800" dirty="0" smtClean="0"/>
              <a:t>Для чего применяется свойство видимости элемента?</a:t>
            </a:r>
            <a:endParaRPr lang="ru-RU" sz="2800" dirty="0"/>
          </a:p>
        </p:txBody>
      </p:sp>
    </p:spTree>
    <p:extLst>
      <p:ext uri="{BB962C8B-B14F-4D97-AF65-F5344CB8AC3E}">
        <p14:creationId xmlns:p14="http://schemas.microsoft.com/office/powerpoint/2010/main" xmlns="" val="3897473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5530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BFFFF1F4-5A55-48F6-BB5B-546E551AF13C}" type="slidenum">
              <a:rPr lang="ru-RU">
                <a:solidFill>
                  <a:srgbClr val="000066"/>
                </a:solidFill>
                <a:latin typeface="Times New Roman" pitchFamily="18" charset="0"/>
              </a:rPr>
              <a:pPr algn="ctr"/>
              <a:t>19</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Введение и основные понятия</a:t>
            </a:r>
          </a:p>
        </p:txBody>
      </p:sp>
      <p:sp>
        <p:nvSpPr>
          <p:cNvPr id="11" name="Заголовок 1"/>
          <p:cNvSpPr txBox="1">
            <a:spLocks/>
          </p:cNvSpPr>
          <p:nvPr/>
        </p:nvSpPr>
        <p:spPr>
          <a:xfrm>
            <a:off x="1453662" y="731838"/>
            <a:ext cx="6752492" cy="663208"/>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Лабораторная работа</a:t>
            </a:r>
            <a:endParaRPr lang="ru-RU" dirty="0"/>
          </a:p>
        </p:txBody>
      </p:sp>
      <p:sp>
        <p:nvSpPr>
          <p:cNvPr id="12" name="Объект 2"/>
          <p:cNvSpPr txBox="1">
            <a:spLocks/>
          </p:cNvSpPr>
          <p:nvPr/>
        </p:nvSpPr>
        <p:spPr>
          <a:xfrm>
            <a:off x="523081" y="1418371"/>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457200" indent="-457200">
              <a:buFont typeface="+mj-lt"/>
              <a:buAutoNum type="arabicPeriod"/>
            </a:pPr>
            <a:r>
              <a:rPr lang="ru-RU" dirty="0" smtClean="0"/>
              <a:t>В текстовом редакторе набрать код </a:t>
            </a:r>
            <a:r>
              <a:rPr lang="en-US" dirty="0" smtClean="0"/>
              <a:t>HTML </a:t>
            </a:r>
          </a:p>
          <a:p>
            <a:pPr marL="457200" indent="-457200">
              <a:buFont typeface="+mj-lt"/>
              <a:buAutoNum type="arabicPeriod"/>
            </a:pPr>
            <a:r>
              <a:rPr lang="ru-RU" dirty="0" smtClean="0"/>
              <a:t>Сохранить документ с расширением </a:t>
            </a:r>
            <a:r>
              <a:rPr lang="en-US" dirty="0" smtClean="0"/>
              <a:t>.</a:t>
            </a:r>
            <a:r>
              <a:rPr lang="en-US" dirty="0" err="1" smtClean="0"/>
              <a:t>htm</a:t>
            </a:r>
            <a:r>
              <a:rPr lang="en-US" dirty="0" smtClean="0"/>
              <a:t> </a:t>
            </a:r>
            <a:r>
              <a:rPr lang="ru-RU" dirty="0" smtClean="0"/>
              <a:t>или </a:t>
            </a:r>
            <a:r>
              <a:rPr lang="en-US" dirty="0" smtClean="0"/>
              <a:t>.html</a:t>
            </a:r>
          </a:p>
          <a:p>
            <a:pPr marL="457200" indent="-457200">
              <a:buFont typeface="+mj-lt"/>
              <a:buAutoNum type="arabicPeriod"/>
            </a:pPr>
            <a:r>
              <a:rPr lang="ru-RU" dirty="0" smtClean="0"/>
              <a:t>Запустить файл</a:t>
            </a:r>
          </a:p>
          <a:p>
            <a:pPr marL="0" indent="0">
              <a:buNone/>
            </a:pPr>
            <a:endParaRPr lang="ru-RU" dirty="0"/>
          </a:p>
        </p:txBody>
      </p:sp>
      <p:sp>
        <p:nvSpPr>
          <p:cNvPr id="13" name="Объект 2"/>
          <p:cNvSpPr txBox="1">
            <a:spLocks/>
          </p:cNvSpPr>
          <p:nvPr/>
        </p:nvSpPr>
        <p:spPr>
          <a:xfrm>
            <a:off x="4740053" y="3668371"/>
            <a:ext cx="3927697" cy="203291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70000" lnSpcReduction="20000"/>
          </a:bodyPr>
          <a:lstStyle>
            <a:lvl1pPr marL="180975" indent="-180975" algn="l" rtl="0" eaLnBrk="1" fontAlgn="base" hangingPunct="1">
              <a:spcBef>
                <a:spcPct val="0"/>
              </a:spcBef>
              <a:spcAft>
                <a:spcPct val="40000"/>
              </a:spcAft>
              <a:buClr>
                <a:srgbClr val="004587"/>
              </a:buClr>
              <a:buFont typeface="Wingdings" pitchFamily="2" charset="2"/>
              <a:buChar char="§"/>
              <a:defRPr sz="2000">
                <a:solidFill>
                  <a:schemeClr val="dk1"/>
                </a:solidFill>
                <a:latin typeface="+mn-lt"/>
                <a:ea typeface="+mn-ea"/>
                <a:cs typeface="+mn-cs"/>
              </a:defRPr>
            </a:lvl1pPr>
            <a:lvl2pPr marL="444500" indent="-261938" algn="l" rtl="0" eaLnBrk="1" fontAlgn="base" hangingPunct="1">
              <a:spcBef>
                <a:spcPct val="0"/>
              </a:spcBef>
              <a:spcAft>
                <a:spcPct val="40000"/>
              </a:spcAft>
              <a:buClr>
                <a:srgbClr val="004587"/>
              </a:buClr>
              <a:buChar char="–"/>
              <a:defRPr sz="1800">
                <a:solidFill>
                  <a:schemeClr val="dk1"/>
                </a:solidFill>
                <a:latin typeface="+mn-lt"/>
                <a:ea typeface="+mn-ea"/>
                <a:cs typeface="+mn-cs"/>
              </a:defRPr>
            </a:lvl2pPr>
            <a:lvl3pPr marL="720725" indent="-274638" algn="l" rtl="0" eaLnBrk="1" fontAlgn="base" hangingPunct="1">
              <a:spcBef>
                <a:spcPct val="0"/>
              </a:spcBef>
              <a:spcAft>
                <a:spcPct val="40000"/>
              </a:spcAft>
              <a:buClr>
                <a:srgbClr val="004587"/>
              </a:buClr>
              <a:buChar char="•"/>
              <a:defRPr sz="1600">
                <a:solidFill>
                  <a:schemeClr val="dk1"/>
                </a:solidFill>
                <a:latin typeface="+mn-lt"/>
                <a:ea typeface="+mn-ea"/>
                <a:cs typeface="+mn-cs"/>
              </a:defRPr>
            </a:lvl3pPr>
            <a:lvl4pPr marL="987425" indent="-265113" algn="l" rtl="0" eaLnBrk="1" fontAlgn="base" hangingPunct="1">
              <a:spcBef>
                <a:spcPct val="0"/>
              </a:spcBef>
              <a:spcAft>
                <a:spcPct val="40000"/>
              </a:spcAft>
              <a:buChar char="–"/>
              <a:defRPr sz="2000">
                <a:solidFill>
                  <a:schemeClr val="dk1"/>
                </a:solidFill>
                <a:latin typeface="+mn-lt"/>
                <a:ea typeface="+mn-ea"/>
                <a:cs typeface="+mn-cs"/>
              </a:defRPr>
            </a:lvl4pPr>
            <a:lvl5pPr marL="1254125" indent="-265113" algn="l" rtl="0" eaLnBrk="1" fontAlgn="base" hangingPunct="1">
              <a:spcBef>
                <a:spcPct val="0"/>
              </a:spcBef>
              <a:spcAft>
                <a:spcPct val="40000"/>
              </a:spcAft>
              <a:buChar char="»"/>
              <a:defRPr sz="2000">
                <a:solidFill>
                  <a:schemeClr val="dk1"/>
                </a:solidFill>
                <a:latin typeface="+mn-lt"/>
                <a:ea typeface="+mn-ea"/>
                <a:cs typeface="+mn-cs"/>
              </a:defRPr>
            </a:lvl5pPr>
            <a:lvl6pPr marL="1711325" indent="-265113" algn="l" rtl="0" eaLnBrk="1" fontAlgn="base" hangingPunct="1">
              <a:spcBef>
                <a:spcPct val="0"/>
              </a:spcBef>
              <a:spcAft>
                <a:spcPct val="40000"/>
              </a:spcAft>
              <a:buChar char="»"/>
              <a:defRPr>
                <a:solidFill>
                  <a:schemeClr val="dk1"/>
                </a:solidFill>
                <a:latin typeface="+mn-lt"/>
                <a:ea typeface="+mn-ea"/>
                <a:cs typeface="+mn-cs"/>
              </a:defRPr>
            </a:lvl6pPr>
            <a:lvl7pPr marL="2168525" indent="-265113" algn="l" rtl="0" eaLnBrk="1" fontAlgn="base" hangingPunct="1">
              <a:spcBef>
                <a:spcPct val="0"/>
              </a:spcBef>
              <a:spcAft>
                <a:spcPct val="40000"/>
              </a:spcAft>
              <a:buChar char="»"/>
              <a:defRPr>
                <a:solidFill>
                  <a:schemeClr val="dk1"/>
                </a:solidFill>
                <a:latin typeface="+mn-lt"/>
                <a:ea typeface="+mn-ea"/>
                <a:cs typeface="+mn-cs"/>
              </a:defRPr>
            </a:lvl7pPr>
            <a:lvl8pPr marL="2625725" indent="-265113" algn="l" rtl="0" eaLnBrk="1" fontAlgn="base" hangingPunct="1">
              <a:spcBef>
                <a:spcPct val="0"/>
              </a:spcBef>
              <a:spcAft>
                <a:spcPct val="40000"/>
              </a:spcAft>
              <a:buChar char="»"/>
              <a:defRPr>
                <a:solidFill>
                  <a:schemeClr val="dk1"/>
                </a:solidFill>
                <a:latin typeface="+mn-lt"/>
                <a:ea typeface="+mn-ea"/>
                <a:cs typeface="+mn-cs"/>
              </a:defRPr>
            </a:lvl8pPr>
            <a:lvl9pPr marL="3082925" indent="-265113" algn="l" rtl="0" eaLnBrk="1" fontAlgn="base" hangingPunct="1">
              <a:spcBef>
                <a:spcPct val="0"/>
              </a:spcBef>
              <a:spcAft>
                <a:spcPct val="40000"/>
              </a:spcAft>
              <a:buChar char="»"/>
              <a:defRPr>
                <a:solidFill>
                  <a:schemeClr val="dk1"/>
                </a:solidFill>
                <a:latin typeface="+mn-lt"/>
                <a:ea typeface="+mn-ea"/>
                <a:cs typeface="+mn-cs"/>
              </a:defRPr>
            </a:lvl9pPr>
          </a:lstStyle>
          <a:p>
            <a:pPr marL="0" indent="0">
              <a:buFont typeface="Wingdings" pitchFamily="2" charset="2"/>
              <a:buNone/>
            </a:pPr>
            <a:r>
              <a:rPr lang="ru-RU" kern="0" dirty="0" smtClean="0"/>
              <a:t>&lt;</a:t>
            </a:r>
            <a:r>
              <a:rPr lang="ru-RU" kern="0" dirty="0" err="1" smtClean="0"/>
              <a:t>html</a:t>
            </a:r>
            <a:r>
              <a:rPr lang="ru-RU" kern="0" dirty="0" smtClean="0"/>
              <a:t>&gt; </a:t>
            </a:r>
            <a:br>
              <a:rPr lang="ru-RU" kern="0" dirty="0" smtClean="0"/>
            </a:br>
            <a:r>
              <a:rPr lang="ru-RU" kern="0" dirty="0" smtClean="0"/>
              <a:t>    &lt;</a:t>
            </a:r>
            <a:r>
              <a:rPr lang="ru-RU" kern="0" dirty="0" err="1" smtClean="0"/>
              <a:t>head</a:t>
            </a:r>
            <a:r>
              <a:rPr lang="ru-RU" kern="0" dirty="0" smtClean="0"/>
              <a:t>&gt;</a:t>
            </a:r>
            <a:br>
              <a:rPr lang="ru-RU" kern="0" dirty="0" smtClean="0"/>
            </a:br>
            <a:r>
              <a:rPr lang="ru-RU" kern="0" dirty="0" smtClean="0"/>
              <a:t>       </a:t>
            </a:r>
            <a:r>
              <a:rPr lang="en-US" kern="0" dirty="0" smtClean="0"/>
              <a:t>&lt;title&gt;</a:t>
            </a:r>
            <a:r>
              <a:rPr lang="ru-RU" kern="0" dirty="0" smtClean="0"/>
              <a:t>Первая страница</a:t>
            </a:r>
            <a:r>
              <a:rPr lang="en-US" kern="0" dirty="0" smtClean="0"/>
              <a:t>&lt;/title&gt;</a:t>
            </a:r>
            <a:r>
              <a:rPr lang="ru-RU" kern="0" dirty="0" smtClean="0"/>
              <a:t/>
            </a:r>
            <a:br>
              <a:rPr lang="ru-RU" kern="0" dirty="0" smtClean="0"/>
            </a:br>
            <a:r>
              <a:rPr lang="ru-RU" kern="0" dirty="0" smtClean="0"/>
              <a:t>    &lt;/</a:t>
            </a:r>
            <a:r>
              <a:rPr lang="ru-RU" kern="0" dirty="0" err="1" smtClean="0"/>
              <a:t>head</a:t>
            </a:r>
            <a:r>
              <a:rPr lang="ru-RU" kern="0" dirty="0" smtClean="0"/>
              <a:t>&gt; </a:t>
            </a:r>
            <a:br>
              <a:rPr lang="ru-RU" kern="0" dirty="0" smtClean="0"/>
            </a:br>
            <a:r>
              <a:rPr lang="ru-RU" kern="0" dirty="0" smtClean="0"/>
              <a:t>    &lt;</a:t>
            </a:r>
            <a:r>
              <a:rPr lang="ru-RU" kern="0" dirty="0" err="1" smtClean="0"/>
              <a:t>body</a:t>
            </a:r>
            <a:r>
              <a:rPr lang="ru-RU" kern="0" dirty="0" smtClean="0"/>
              <a:t>&gt;</a:t>
            </a:r>
            <a:br>
              <a:rPr lang="ru-RU" kern="0" dirty="0" smtClean="0"/>
            </a:br>
            <a:r>
              <a:rPr lang="ru-RU" kern="0" dirty="0" smtClean="0"/>
              <a:t>    </a:t>
            </a:r>
            <a:r>
              <a:rPr lang="en-US" kern="0" dirty="0" smtClean="0"/>
              <a:t>   </a:t>
            </a:r>
            <a:r>
              <a:rPr lang="ru-RU" kern="0" dirty="0" smtClean="0"/>
              <a:t>Это моя первая страница</a:t>
            </a:r>
            <a:endParaRPr lang="en-US" kern="0" dirty="0" smtClean="0"/>
          </a:p>
          <a:p>
            <a:pPr marL="0" indent="0">
              <a:buFont typeface="Wingdings" pitchFamily="2" charset="2"/>
              <a:buNone/>
            </a:pPr>
            <a:r>
              <a:rPr lang="en-US" kern="0" dirty="0"/>
              <a:t> </a:t>
            </a:r>
            <a:r>
              <a:rPr lang="en-US" kern="0" dirty="0" smtClean="0"/>
              <a:t>      </a:t>
            </a:r>
            <a:r>
              <a:rPr lang="en-US" b="1" i="1" kern="0" dirty="0" smtClean="0"/>
              <a:t>&lt;!-- </a:t>
            </a:r>
            <a:r>
              <a:rPr lang="ru-RU" b="1" i="1" kern="0" dirty="0" smtClean="0"/>
              <a:t>Блок содержимого страницы--</a:t>
            </a:r>
            <a:r>
              <a:rPr lang="en-US" b="1" i="1" kern="0" dirty="0" smtClean="0"/>
              <a:t>&gt;</a:t>
            </a:r>
            <a:r>
              <a:rPr lang="ru-RU" b="1" i="1" kern="0" dirty="0" smtClean="0"/>
              <a:t/>
            </a:r>
            <a:br>
              <a:rPr lang="ru-RU" b="1" i="1" kern="0" dirty="0" smtClean="0"/>
            </a:br>
            <a:r>
              <a:rPr lang="ru-RU" kern="0" dirty="0" smtClean="0"/>
              <a:t>    </a:t>
            </a:r>
            <a:endParaRPr lang="en-US" kern="0" dirty="0" smtClean="0"/>
          </a:p>
          <a:p>
            <a:pPr marL="0" indent="0">
              <a:buFont typeface="Wingdings" pitchFamily="2" charset="2"/>
              <a:buNone/>
            </a:pPr>
            <a:r>
              <a:rPr lang="ru-RU" kern="0" dirty="0" smtClean="0"/>
              <a:t>&lt;/</a:t>
            </a:r>
            <a:r>
              <a:rPr lang="ru-RU" kern="0" dirty="0" err="1" smtClean="0"/>
              <a:t>body</a:t>
            </a:r>
            <a:r>
              <a:rPr lang="ru-RU" kern="0" dirty="0" smtClean="0"/>
              <a:t>&gt;</a:t>
            </a:r>
            <a:br>
              <a:rPr lang="ru-RU" kern="0" dirty="0" smtClean="0"/>
            </a:br>
            <a:r>
              <a:rPr lang="ru-RU" kern="0" dirty="0" smtClean="0"/>
              <a:t>&lt;/</a:t>
            </a:r>
            <a:r>
              <a:rPr lang="ru-RU" kern="0" dirty="0" err="1" smtClean="0"/>
              <a:t>html</a:t>
            </a:r>
            <a:r>
              <a:rPr lang="ru-RU" kern="0" dirty="0" smtClean="0"/>
              <a:t>&gt;</a:t>
            </a:r>
            <a:endParaRPr lang="ru-RU" kern="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190</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Использование </a:t>
            </a:r>
            <a:r>
              <a:rPr lang="en-US" sz="1800" dirty="0">
                <a:solidFill>
                  <a:srgbClr val="000066"/>
                </a:solidFill>
                <a:latin typeface="Times New Roman" panose="02020603050405020304" pitchFamily="18" charset="0"/>
              </a:rPr>
              <a:t>CSS </a:t>
            </a:r>
            <a:r>
              <a:rPr lang="ru-RU" sz="1800" dirty="0">
                <a:solidFill>
                  <a:srgbClr val="000066"/>
                </a:solidFill>
                <a:latin typeface="Times New Roman" panose="02020603050405020304" pitchFamily="18" charset="0"/>
              </a:rPr>
              <a:t>для макетирования.</a:t>
            </a:r>
          </a:p>
        </p:txBody>
      </p:sp>
      <p:sp>
        <p:nvSpPr>
          <p:cNvPr id="6" name="Заголовок 1"/>
          <p:cNvSpPr txBox="1">
            <a:spLocks/>
          </p:cNvSpPr>
          <p:nvPr/>
        </p:nvSpPr>
        <p:spPr>
          <a:xfrm>
            <a:off x="457200" y="57943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Выводы</a:t>
            </a:r>
            <a:endParaRPr lang="ru-RU" dirty="0"/>
          </a:p>
        </p:txBody>
      </p:sp>
      <p:sp>
        <p:nvSpPr>
          <p:cNvPr id="7" name="Объект 2"/>
          <p:cNvSpPr txBox="1">
            <a:spLocks/>
          </p:cNvSpPr>
          <p:nvPr/>
        </p:nvSpPr>
        <p:spPr>
          <a:xfrm>
            <a:off x="523081" y="1570771"/>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a:buFontTx/>
              <a:buNone/>
            </a:pPr>
            <a:r>
              <a:rPr lang="ru-RU" sz="2800" dirty="0" smtClean="0"/>
              <a:t> В рамках данного модуля были получены знания по настройке элементов страницы. Изучены принципы работы с рамками, внутренними и внешними отступами.</a:t>
            </a:r>
          </a:p>
          <a:p>
            <a:pPr marL="0" indent="0" algn="ctr">
              <a:buFontTx/>
              <a:buNone/>
            </a:pPr>
            <a:r>
              <a:rPr lang="ru-RU" sz="2800" dirty="0" smtClean="0"/>
              <a:t>Рассмотрены вопросы позиционирования элементов и размещения их друг относительно друга.</a:t>
            </a:r>
          </a:p>
          <a:p>
            <a:pPr marL="0" indent="0" algn="ctr">
              <a:buFontTx/>
              <a:buNone/>
            </a:pPr>
            <a:r>
              <a:rPr lang="ru-RU" sz="2800" dirty="0" smtClean="0"/>
              <a:t>Представлен пример использования видимости элемента.</a:t>
            </a:r>
            <a:endParaRPr lang="ru-RU" sz="2800" dirty="0"/>
          </a:p>
        </p:txBody>
      </p:sp>
    </p:spTree>
    <p:extLst>
      <p:ext uri="{BB962C8B-B14F-4D97-AF65-F5344CB8AC3E}">
        <p14:creationId xmlns:p14="http://schemas.microsoft.com/office/powerpoint/2010/main" xmlns="" val="15514398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191</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Дополнительные возможности HTML и CSS.</a:t>
            </a:r>
          </a:p>
        </p:txBody>
      </p:sp>
      <p:sp>
        <p:nvSpPr>
          <p:cNvPr id="2" name="Прямоугольник 1"/>
          <p:cNvSpPr/>
          <p:nvPr/>
        </p:nvSpPr>
        <p:spPr>
          <a:xfrm>
            <a:off x="1822450" y="740857"/>
            <a:ext cx="6213231" cy="707886"/>
          </a:xfrm>
          <a:prstGeom prst="rect">
            <a:avLst/>
          </a:prstGeom>
        </p:spPr>
        <p:txBody>
          <a:bodyPr wrap="square">
            <a:spAutoFit/>
          </a:bodyPr>
          <a:lstStyle/>
          <a:p>
            <a:r>
              <a:rPr lang="ru-RU" dirty="0" smtClean="0">
                <a:latin typeface="+mj-lt"/>
              </a:rPr>
              <a:t>                               Тема № </a:t>
            </a:r>
            <a:r>
              <a:rPr lang="en-US" dirty="0" smtClean="0">
                <a:latin typeface="+mj-lt"/>
              </a:rPr>
              <a:t>11 </a:t>
            </a:r>
            <a:endParaRPr lang="ru-RU" dirty="0" smtClean="0">
              <a:latin typeface="+mj-lt"/>
            </a:endParaRPr>
          </a:p>
          <a:p>
            <a:r>
              <a:rPr lang="ru-RU" dirty="0" smtClean="0">
                <a:latin typeface="+mj-lt"/>
              </a:rPr>
              <a:t>«Дополнительные </a:t>
            </a:r>
            <a:r>
              <a:rPr lang="ru-RU" dirty="0">
                <a:latin typeface="+mj-lt"/>
              </a:rPr>
              <a:t>возможности HTML и </a:t>
            </a:r>
            <a:r>
              <a:rPr lang="ru-RU" dirty="0" smtClean="0">
                <a:latin typeface="+mj-lt"/>
              </a:rPr>
              <a:t>CSS»</a:t>
            </a:r>
            <a:endParaRPr lang="ru-RU" dirty="0">
              <a:latin typeface="+mj-lt"/>
            </a:endParaRPr>
          </a:p>
        </p:txBody>
      </p:sp>
      <p:sp>
        <p:nvSpPr>
          <p:cNvPr id="7" name="Заголовок 1"/>
          <p:cNvSpPr txBox="1">
            <a:spLocks/>
          </p:cNvSpPr>
          <p:nvPr/>
        </p:nvSpPr>
        <p:spPr>
          <a:xfrm>
            <a:off x="1499911" y="1649543"/>
            <a:ext cx="6858305" cy="508577"/>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Цели занятия</a:t>
            </a:r>
            <a:endParaRPr lang="ru-RU" sz="3200" dirty="0"/>
          </a:p>
        </p:txBody>
      </p:sp>
      <p:sp>
        <p:nvSpPr>
          <p:cNvPr id="9" name="Объект 2"/>
          <p:cNvSpPr txBox="1">
            <a:spLocks/>
          </p:cNvSpPr>
          <p:nvPr/>
        </p:nvSpPr>
        <p:spPr>
          <a:xfrm>
            <a:off x="733913" y="2368061"/>
            <a:ext cx="7784123" cy="3610708"/>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1800" dirty="0" smtClean="0"/>
              <a:t>Импорт CSS</a:t>
            </a:r>
          </a:p>
          <a:p>
            <a:r>
              <a:rPr lang="ru-RU" sz="1800" dirty="0" smtClean="0"/>
              <a:t>Стили для различных типов носителей</a:t>
            </a:r>
          </a:p>
          <a:p>
            <a:r>
              <a:rPr lang="ru-RU" sz="1800" dirty="0" smtClean="0"/>
              <a:t>Свойства CSS для печати страниц</a:t>
            </a:r>
          </a:p>
          <a:p>
            <a:r>
              <a:rPr lang="ru-RU" sz="1800" b="1" dirty="0" smtClean="0"/>
              <a:t>Лабораторная работа:</a:t>
            </a:r>
            <a:r>
              <a:rPr lang="ru-RU" sz="1800" dirty="0" smtClean="0"/>
              <a:t> подготовка страницы к печати</a:t>
            </a:r>
          </a:p>
          <a:p>
            <a:r>
              <a:rPr lang="ru-RU" sz="1800" dirty="0" smtClean="0"/>
              <a:t>Свойства курсора</a:t>
            </a:r>
          </a:p>
          <a:p>
            <a:r>
              <a:rPr lang="ru-RU" sz="1800" dirty="0" smtClean="0"/>
              <a:t>Использование внешних объектов</a:t>
            </a:r>
          </a:p>
          <a:p>
            <a:r>
              <a:rPr lang="ru-RU" sz="1800" dirty="0" smtClean="0"/>
              <a:t>Встраивание аудио- и видео-файлов с помощью элементов HTML5</a:t>
            </a:r>
          </a:p>
          <a:p>
            <a:r>
              <a:rPr lang="ru-RU" sz="1800" dirty="0" smtClean="0"/>
              <a:t>Обзор возможностей HTML 5 (</a:t>
            </a:r>
            <a:r>
              <a:rPr lang="ru-RU" sz="1800" dirty="0" err="1" smtClean="0"/>
              <a:t>Canvas</a:t>
            </a:r>
            <a:r>
              <a:rPr lang="ru-RU" sz="1800" dirty="0" smtClean="0"/>
              <a:t>, </a:t>
            </a:r>
            <a:r>
              <a:rPr lang="ru-RU" sz="1800" dirty="0" err="1" smtClean="0"/>
              <a:t>WebStorage</a:t>
            </a:r>
            <a:r>
              <a:rPr lang="ru-RU" sz="1800" dirty="0" smtClean="0"/>
              <a:t>, </a:t>
            </a:r>
            <a:r>
              <a:rPr lang="ru-RU" sz="1800" dirty="0" err="1" smtClean="0"/>
              <a:t>Drag</a:t>
            </a:r>
            <a:r>
              <a:rPr lang="ru-RU" sz="1800" dirty="0" smtClean="0"/>
              <a:t>-&amp;-</a:t>
            </a:r>
            <a:r>
              <a:rPr lang="ru-RU" sz="1800" dirty="0" err="1" smtClean="0"/>
              <a:t>Drop</a:t>
            </a:r>
            <a:r>
              <a:rPr lang="ru-RU" sz="1800" dirty="0" smtClean="0"/>
              <a:t>)</a:t>
            </a:r>
            <a:endParaRPr lang="ru-RU" sz="1800" dirty="0"/>
          </a:p>
        </p:txBody>
      </p:sp>
    </p:spTree>
    <p:extLst>
      <p:ext uri="{BB962C8B-B14F-4D97-AF65-F5344CB8AC3E}">
        <p14:creationId xmlns:p14="http://schemas.microsoft.com/office/powerpoint/2010/main" xmlns="" val="11841729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192</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Дополнительные возможности HTML и CSS.</a:t>
            </a:r>
          </a:p>
        </p:txBody>
      </p:sp>
      <p:sp>
        <p:nvSpPr>
          <p:cNvPr id="6" name="Заголовок 1"/>
          <p:cNvSpPr txBox="1">
            <a:spLocks/>
          </p:cNvSpPr>
          <p:nvPr/>
        </p:nvSpPr>
        <p:spPr>
          <a:xfrm>
            <a:off x="922338" y="591938"/>
            <a:ext cx="7584831" cy="40025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Импорт </a:t>
            </a:r>
            <a:r>
              <a:rPr lang="en-US" sz="3200" dirty="0" smtClean="0"/>
              <a:t>CSS</a:t>
            </a:r>
            <a:endParaRPr lang="ru-RU" sz="3200" dirty="0"/>
          </a:p>
        </p:txBody>
      </p:sp>
      <p:graphicFrame>
        <p:nvGraphicFramePr>
          <p:cNvPr id="7" name="Таблица 6"/>
          <p:cNvGraphicFramePr>
            <a:graphicFrameLocks noGrp="1"/>
          </p:cNvGraphicFramePr>
          <p:nvPr>
            <p:extLst>
              <p:ext uri="{D42A27DB-BD31-4B8C-83A1-F6EECF244321}">
                <p14:modId xmlns:p14="http://schemas.microsoft.com/office/powerpoint/2010/main" xmlns="" val="1840255252"/>
              </p:ext>
            </p:extLst>
          </p:nvPr>
        </p:nvGraphicFramePr>
        <p:xfrm>
          <a:off x="1138850" y="2502087"/>
          <a:ext cx="7534516" cy="3060378"/>
        </p:xfrm>
        <a:graphic>
          <a:graphicData uri="http://schemas.openxmlformats.org/drawingml/2006/table">
            <a:tbl>
              <a:tblPr/>
              <a:tblGrid>
                <a:gridCol w="1042276"/>
                <a:gridCol w="6492240"/>
              </a:tblGrid>
              <a:tr h="94170">
                <a:tc>
                  <a:txBody>
                    <a:bodyPr/>
                    <a:lstStyle/>
                    <a:p>
                      <a:r>
                        <a:rPr lang="ru-RU" sz="1400" dirty="0">
                          <a:effectLst/>
                        </a:rPr>
                        <a:t>Тип</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BFBFBF"/>
                    </a:solidFill>
                  </a:tcPr>
                </a:tc>
                <a:tc>
                  <a:txBody>
                    <a:bodyPr/>
                    <a:lstStyle/>
                    <a:p>
                      <a:r>
                        <a:rPr lang="ru-RU" sz="1400" dirty="0">
                          <a:effectLst/>
                        </a:rPr>
                        <a:t>Описание</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BFBFBF"/>
                    </a:solidFill>
                  </a:tcPr>
                </a:tc>
              </a:tr>
              <a:tr h="168883">
                <a:tc>
                  <a:txBody>
                    <a:bodyPr/>
                    <a:lstStyle/>
                    <a:p>
                      <a:r>
                        <a:rPr lang="en-US" sz="1400">
                          <a:effectLst/>
                        </a:rPr>
                        <a:t>all</a:t>
                      </a:r>
                      <a:br>
                        <a:rPr lang="en-US" sz="1400">
                          <a:effectLst/>
                        </a:rPr>
                      </a:br>
                      <a:endParaRPr lang="en-US" sz="1400">
                        <a:effectLst/>
                      </a:endParaRP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1400" dirty="0">
                          <a:effectLst/>
                        </a:rPr>
                        <a:t>Все типы. Это значение используется по умолчанию.</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331776">
                <a:tc>
                  <a:txBody>
                    <a:bodyPr/>
                    <a:lstStyle/>
                    <a:p>
                      <a:r>
                        <a:rPr lang="en-US" sz="1400">
                          <a:effectLst/>
                        </a:rPr>
                        <a:t>aural</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1400">
                          <a:effectLst/>
                        </a:rPr>
                        <a:t>Речевые синтезаторы, а также программы для воспроизведения текста вслух. Сюда, например, можно отнести речевые браузеры.</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226077">
                <a:tc>
                  <a:txBody>
                    <a:bodyPr/>
                    <a:lstStyle/>
                    <a:p>
                      <a:r>
                        <a:rPr lang="en-US" sz="1400">
                          <a:effectLst/>
                        </a:rPr>
                        <a:t>braille</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1400">
                          <a:effectLst/>
                        </a:rPr>
                        <a:t>Устройства, основанные на системе Брайля, которые предназначены для слепых людей.</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120379">
                <a:tc>
                  <a:txBody>
                    <a:bodyPr/>
                    <a:lstStyle/>
                    <a:p>
                      <a:r>
                        <a:rPr lang="en-US" sz="1400">
                          <a:effectLst/>
                        </a:rPr>
                        <a:t>handheld</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1400">
                          <a:effectLst/>
                        </a:rPr>
                        <a:t>Наладонные компьютеры и аналогичные им аппараты.</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120379">
                <a:tc>
                  <a:txBody>
                    <a:bodyPr/>
                    <a:lstStyle/>
                    <a:p>
                      <a:r>
                        <a:rPr lang="en-US" sz="1400">
                          <a:effectLst/>
                        </a:rPr>
                        <a:t>print</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1400">
                          <a:effectLst/>
                        </a:rPr>
                        <a:t>Печатающие устройства вроде принтера.</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94170">
                <a:tc>
                  <a:txBody>
                    <a:bodyPr/>
                    <a:lstStyle/>
                    <a:p>
                      <a:r>
                        <a:rPr lang="en-US" sz="1400">
                          <a:effectLst/>
                        </a:rPr>
                        <a:t>projection</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1400">
                          <a:effectLst/>
                        </a:rPr>
                        <a:t>Проектор.</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94170">
                <a:tc>
                  <a:txBody>
                    <a:bodyPr/>
                    <a:lstStyle/>
                    <a:p>
                      <a:r>
                        <a:rPr lang="en-US" sz="1400">
                          <a:effectLst/>
                        </a:rPr>
                        <a:t>screen</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1400">
                          <a:effectLst/>
                        </a:rPr>
                        <a:t>Экран монитора.</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94170">
                <a:tc>
                  <a:txBody>
                    <a:bodyPr/>
                    <a:lstStyle/>
                    <a:p>
                      <a:r>
                        <a:rPr lang="en-US" sz="1400">
                          <a:effectLst/>
                        </a:rPr>
                        <a:t>tv</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1400" dirty="0">
                          <a:effectLst/>
                        </a:rPr>
                        <a:t>Телевизор.</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bl>
          </a:graphicData>
        </a:graphic>
      </p:graphicFrame>
      <p:sp>
        <p:nvSpPr>
          <p:cNvPr id="9" name="Прямоугольник 8"/>
          <p:cNvSpPr/>
          <p:nvPr/>
        </p:nvSpPr>
        <p:spPr>
          <a:xfrm>
            <a:off x="1078524" y="1134066"/>
            <a:ext cx="7655168" cy="1384995"/>
          </a:xfrm>
          <a:prstGeom prst="rect">
            <a:avLst/>
          </a:prstGeom>
          <a:noFill/>
        </p:spPr>
        <p:txBody>
          <a:bodyPr wrap="square" lIns="91440" tIns="45720" rIns="91440" bIns="45720">
            <a:spAutoFit/>
          </a:bodyPr>
          <a:lstStyle/>
          <a:p>
            <a:pPr algn="ctr"/>
            <a:r>
              <a:rPr lang="en-US" sz="28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@import – </a:t>
            </a:r>
            <a:r>
              <a:rPr lang="ru-RU" sz="28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определяет, </a:t>
            </a:r>
            <a:br>
              <a:rPr lang="ru-RU" sz="28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r>
              <a:rPr lang="ru-RU" sz="28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какую таблицу стилей </a:t>
            </a:r>
            <a:br>
              <a:rPr lang="ru-RU" sz="28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r>
              <a:rPr lang="ru-RU" sz="28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применить для вывода</a:t>
            </a:r>
            <a:endParaRPr lang="ru-RU" sz="28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xmlns="" val="23146411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193</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Дополнительные возможности HTML и CSS.</a:t>
            </a:r>
          </a:p>
        </p:txBody>
      </p:sp>
      <p:sp>
        <p:nvSpPr>
          <p:cNvPr id="6" name="Заголовок 1"/>
          <p:cNvSpPr txBox="1">
            <a:spLocks/>
          </p:cNvSpPr>
          <p:nvPr/>
        </p:nvSpPr>
        <p:spPr>
          <a:xfrm>
            <a:off x="457200" y="618820"/>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Пример импорта</a:t>
            </a:r>
            <a:endParaRPr lang="ru-RU" sz="3600" dirty="0"/>
          </a:p>
        </p:txBody>
      </p:sp>
      <p:sp>
        <p:nvSpPr>
          <p:cNvPr id="7" name="Прямоугольник 6"/>
          <p:cNvSpPr/>
          <p:nvPr/>
        </p:nvSpPr>
        <p:spPr>
          <a:xfrm>
            <a:off x="490702" y="1314218"/>
            <a:ext cx="8270543" cy="4247317"/>
          </a:xfrm>
          <a:prstGeom prst="rect">
            <a:avLst/>
          </a:prstGeom>
        </p:spPr>
        <p:txBody>
          <a:bodyPr wrap="square">
            <a:spAutoFit/>
          </a:bodyPr>
          <a:lstStyle/>
          <a:p>
            <a:r>
              <a:rPr lang="en-US" sz="1800" dirty="0">
                <a:latin typeface="+mn-lt"/>
              </a:rPr>
              <a:t>&lt;!DOCTYPE html&gt;</a:t>
            </a:r>
          </a:p>
          <a:p>
            <a:r>
              <a:rPr lang="en-US" sz="1800" dirty="0">
                <a:latin typeface="+mn-lt"/>
              </a:rPr>
              <a:t>&lt;html&gt;</a:t>
            </a:r>
          </a:p>
          <a:p>
            <a:r>
              <a:rPr lang="en-US" sz="1800" dirty="0">
                <a:latin typeface="+mn-lt"/>
              </a:rPr>
              <a:t> &lt;head&gt;</a:t>
            </a:r>
          </a:p>
          <a:p>
            <a:r>
              <a:rPr lang="en-US" sz="1800" dirty="0">
                <a:latin typeface="+mn-lt"/>
              </a:rPr>
              <a:t>  &lt;meta charset="utf-8"&gt;</a:t>
            </a:r>
          </a:p>
          <a:p>
            <a:r>
              <a:rPr lang="en-US" sz="1800" dirty="0">
                <a:latin typeface="+mn-lt"/>
              </a:rPr>
              <a:t>  &lt;title&gt;</a:t>
            </a:r>
            <a:r>
              <a:rPr lang="ru-RU" sz="1800" dirty="0">
                <a:latin typeface="+mn-lt"/>
              </a:rPr>
              <a:t>Импорт стиля&lt;/</a:t>
            </a:r>
            <a:r>
              <a:rPr lang="en-US" sz="1800" dirty="0">
                <a:latin typeface="+mn-lt"/>
              </a:rPr>
              <a:t>title&gt;</a:t>
            </a:r>
          </a:p>
          <a:p>
            <a:r>
              <a:rPr lang="en-US" sz="1800" dirty="0">
                <a:latin typeface="+mn-lt"/>
              </a:rPr>
              <a:t>  &lt;style&gt;</a:t>
            </a:r>
          </a:p>
          <a:p>
            <a:r>
              <a:rPr lang="en-US" sz="1800" dirty="0">
                <a:latin typeface="+mn-lt"/>
              </a:rPr>
              <a:t>    @import "/style/main.css" screen; /* </a:t>
            </a:r>
            <a:r>
              <a:rPr lang="ru-RU" sz="1800" dirty="0">
                <a:latin typeface="+mn-lt"/>
              </a:rPr>
              <a:t>Стиль для вывода результата на монитор */</a:t>
            </a:r>
          </a:p>
          <a:p>
            <a:r>
              <a:rPr lang="ru-RU" sz="1800" dirty="0">
                <a:latin typeface="+mn-lt"/>
              </a:rPr>
              <a:t>    @</a:t>
            </a:r>
            <a:r>
              <a:rPr lang="en-US" sz="1800" dirty="0">
                <a:latin typeface="+mn-lt"/>
              </a:rPr>
              <a:t>import "/style/palm.css" handheld, print; /* </a:t>
            </a:r>
            <a:r>
              <a:rPr lang="ru-RU" sz="1800" dirty="0">
                <a:latin typeface="+mn-lt"/>
              </a:rPr>
              <a:t>Стиль для печати */</a:t>
            </a:r>
          </a:p>
          <a:p>
            <a:r>
              <a:rPr lang="ru-RU" sz="1800" dirty="0">
                <a:latin typeface="+mn-lt"/>
              </a:rPr>
              <a:t>  &lt;/</a:t>
            </a:r>
            <a:r>
              <a:rPr lang="en-US" sz="1800" dirty="0">
                <a:latin typeface="+mn-lt"/>
              </a:rPr>
              <a:t>style&gt;</a:t>
            </a:r>
          </a:p>
          <a:p>
            <a:r>
              <a:rPr lang="en-US" sz="1800" dirty="0">
                <a:latin typeface="+mn-lt"/>
              </a:rPr>
              <a:t> &lt;/head&gt;</a:t>
            </a:r>
          </a:p>
          <a:p>
            <a:r>
              <a:rPr lang="en-US" sz="1800" dirty="0">
                <a:latin typeface="+mn-lt"/>
              </a:rPr>
              <a:t> &lt;body&gt;</a:t>
            </a:r>
          </a:p>
          <a:p>
            <a:r>
              <a:rPr lang="en-US" sz="1800" dirty="0">
                <a:latin typeface="+mn-lt"/>
              </a:rPr>
              <a:t>  &lt;p&gt;...&lt;/p&gt;</a:t>
            </a:r>
          </a:p>
          <a:p>
            <a:r>
              <a:rPr lang="en-US" sz="1800" dirty="0">
                <a:latin typeface="+mn-lt"/>
              </a:rPr>
              <a:t> &lt;/body&gt;</a:t>
            </a:r>
          </a:p>
          <a:p>
            <a:r>
              <a:rPr lang="en-US" sz="1800" dirty="0">
                <a:latin typeface="+mn-lt"/>
              </a:rPr>
              <a:t>&lt;/html&gt;</a:t>
            </a:r>
            <a:endParaRPr lang="ru-RU" sz="1800" dirty="0">
              <a:latin typeface="+mn-lt"/>
            </a:endParaRPr>
          </a:p>
        </p:txBody>
      </p:sp>
    </p:spTree>
    <p:extLst>
      <p:ext uri="{BB962C8B-B14F-4D97-AF65-F5344CB8AC3E}">
        <p14:creationId xmlns:p14="http://schemas.microsoft.com/office/powerpoint/2010/main" xmlns="" val="37457559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194</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Дополнительные возможности HTML и CSS.</a:t>
            </a:r>
          </a:p>
        </p:txBody>
      </p:sp>
      <p:sp>
        <p:nvSpPr>
          <p:cNvPr id="6" name="Заголовок 1"/>
          <p:cNvSpPr txBox="1">
            <a:spLocks/>
          </p:cNvSpPr>
          <p:nvPr/>
        </p:nvSpPr>
        <p:spPr>
          <a:xfrm>
            <a:off x="523081" y="579438"/>
            <a:ext cx="8229600" cy="71755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Стили </a:t>
            </a:r>
            <a:r>
              <a:rPr lang="en-US" dirty="0" smtClean="0"/>
              <a:t>CSS </a:t>
            </a:r>
            <a:r>
              <a:rPr lang="ru-RU" dirty="0" smtClean="0"/>
              <a:t>для печати</a:t>
            </a:r>
            <a:endParaRPr lang="ru-RU" dirty="0"/>
          </a:p>
        </p:txBody>
      </p:sp>
      <p:sp>
        <p:nvSpPr>
          <p:cNvPr id="7" name="Прямоугольник 6"/>
          <p:cNvSpPr/>
          <p:nvPr/>
        </p:nvSpPr>
        <p:spPr>
          <a:xfrm>
            <a:off x="-60706" y="1807275"/>
            <a:ext cx="9429183" cy="707886"/>
          </a:xfrm>
          <a:prstGeom prst="rect">
            <a:avLst/>
          </a:prstGeom>
          <a:noFill/>
        </p:spPr>
        <p:txBody>
          <a:bodyPr wrap="none" lIns="91440" tIns="45720" rIns="91440" bIns="45720">
            <a:spAutoFit/>
          </a:bodyPr>
          <a:lstStyle/>
          <a:p>
            <a:pPr algn="ctr"/>
            <a:r>
              <a:rPr lang="en-US" sz="4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@import </a:t>
            </a:r>
            <a:r>
              <a:rPr lang="en-US" sz="4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"/style/palm.css" </a:t>
            </a:r>
            <a:r>
              <a:rPr lang="en-US" sz="4000" b="1" spc="300" dirty="0" smtClean="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rPr>
              <a:t>print</a:t>
            </a:r>
            <a:r>
              <a:rPr lang="en-US" sz="4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endParaRPr lang="ru-RU" sz="40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9" name="Прямоугольник 8"/>
          <p:cNvSpPr/>
          <p:nvPr/>
        </p:nvSpPr>
        <p:spPr>
          <a:xfrm>
            <a:off x="1422072" y="3177476"/>
            <a:ext cx="6463628" cy="2554545"/>
          </a:xfrm>
          <a:prstGeom prst="rect">
            <a:avLst/>
          </a:prstGeom>
          <a:noFill/>
        </p:spPr>
        <p:txBody>
          <a:bodyPr wrap="none" lIns="91440" tIns="45720" rIns="91440" bIns="45720">
            <a:spAutoFit/>
          </a:bodyPr>
          <a:lstStyle/>
          <a:p>
            <a:pPr algn="ctr"/>
            <a:r>
              <a:rPr lang="en-US" sz="4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&lt;link </a:t>
            </a:r>
            <a:r>
              <a:rPr lang="en-US" sz="4000" b="1" spc="300" dirty="0" err="1">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rel</a:t>
            </a:r>
            <a:r>
              <a:rPr lang="en-US" sz="4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r>
              <a:rPr lang="en-US" sz="4000" b="1" spc="300" dirty="0" err="1">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stylesheet</a:t>
            </a:r>
            <a:r>
              <a:rPr lang="en-US" sz="4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r>
              <a:rPr lang="ru-RU" sz="4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r>
            <a:br>
              <a:rPr lang="ru-RU" sz="4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r>
              <a:rPr lang="en-US" sz="4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type</a:t>
            </a:r>
            <a:r>
              <a:rPr lang="en-US" sz="4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="text/</a:t>
            </a:r>
            <a:r>
              <a:rPr lang="en-US" sz="4000" b="1" spc="300" dirty="0" err="1">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css</a:t>
            </a:r>
            <a:r>
              <a:rPr lang="en-US" sz="4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r>
              <a:rPr lang="ru-RU" sz="4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r>
            <a:br>
              <a:rPr lang="ru-RU" sz="4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r>
              <a:rPr lang="en-US" sz="4000" b="1" spc="300" dirty="0" smtClean="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rPr>
              <a:t>media</a:t>
            </a:r>
            <a:r>
              <a:rPr lang="en-US" sz="4000" b="1" spc="300" dirty="0">
                <a:ln w="11430" cmpd="sng">
                  <a:solidFill>
                    <a:schemeClr val="accent1">
                      <a:tint val="10000"/>
                    </a:schemeClr>
                  </a:solidFill>
                  <a:prstDash val="solid"/>
                  <a:miter lim="800000"/>
                </a:ln>
                <a:solidFill>
                  <a:srgbClr val="FF0000"/>
                </a:solidFill>
                <a:effectLst>
                  <a:glow rad="45500">
                    <a:schemeClr val="accent1">
                      <a:satMod val="220000"/>
                      <a:alpha val="35000"/>
                    </a:schemeClr>
                  </a:glow>
                </a:effectLst>
              </a:rPr>
              <a:t>="print" </a:t>
            </a:r>
            <a:r>
              <a:rPr lang="ru-RU" sz="4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r>
            <a:br>
              <a:rPr lang="ru-RU" sz="4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br>
            <a:r>
              <a:rPr lang="en-US" sz="4000" b="1"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href</a:t>
            </a:r>
            <a:r>
              <a:rPr lang="en-US" sz="4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="print.css" /&gt;</a:t>
            </a:r>
            <a:endParaRPr lang="ru-RU" sz="40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xmlns="" val="27761567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195</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Дополнительные возможности HTML и CSS.</a:t>
            </a:r>
          </a:p>
        </p:txBody>
      </p:sp>
      <p:sp>
        <p:nvSpPr>
          <p:cNvPr id="6" name="Заголовок 1"/>
          <p:cNvSpPr txBox="1">
            <a:spLocks/>
          </p:cNvSpPr>
          <p:nvPr/>
        </p:nvSpPr>
        <p:spPr>
          <a:xfrm>
            <a:off x="1219200" y="578644"/>
            <a:ext cx="7104185" cy="5715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Общий принцип</a:t>
            </a:r>
            <a:endParaRPr lang="ru-RU" dirty="0"/>
          </a:p>
        </p:txBody>
      </p:sp>
      <p:sp>
        <p:nvSpPr>
          <p:cNvPr id="7" name="Прямоугольник 6"/>
          <p:cNvSpPr/>
          <p:nvPr/>
        </p:nvSpPr>
        <p:spPr>
          <a:xfrm>
            <a:off x="1283997" y="1411181"/>
            <a:ext cx="6974589" cy="304698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400" dirty="0"/>
              <a:t>#header, #navigation, #footer, .</a:t>
            </a:r>
            <a:r>
              <a:rPr lang="ru-RU" sz="2400" dirty="0"/>
              <a:t>прочие, .ненужные, .элементы, .веб-страницы {</a:t>
            </a:r>
            <a:br>
              <a:rPr lang="ru-RU" sz="2400" dirty="0"/>
            </a:br>
            <a:r>
              <a:rPr lang="ru-RU" sz="2400" dirty="0"/>
              <a:t> </a:t>
            </a:r>
            <a:r>
              <a:rPr lang="ru-RU" sz="2400" dirty="0" smtClean="0"/>
              <a:t>                                              </a:t>
            </a:r>
            <a:r>
              <a:rPr lang="en-US" sz="2400" dirty="0" smtClean="0"/>
              <a:t>display</a:t>
            </a:r>
            <a:r>
              <a:rPr lang="en-US" sz="2400" dirty="0"/>
              <a:t>: none; </a:t>
            </a:r>
            <a:endParaRPr lang="ru-RU" sz="2400" dirty="0" smtClean="0"/>
          </a:p>
          <a:p>
            <a:r>
              <a:rPr lang="ru-RU" sz="2400" dirty="0"/>
              <a:t> </a:t>
            </a:r>
            <a:r>
              <a:rPr lang="ru-RU" sz="2400" dirty="0" smtClean="0"/>
              <a:t>                                            </a:t>
            </a:r>
            <a:r>
              <a:rPr lang="en-US" sz="2400" dirty="0" smtClean="0"/>
              <a:t>}</a:t>
            </a:r>
            <a:endParaRPr lang="ru-RU" sz="2400" dirty="0" smtClean="0"/>
          </a:p>
          <a:p>
            <a:r>
              <a:rPr lang="ru-RU" sz="2400" dirty="0" smtClean="0"/>
              <a:t>Фон – белый</a:t>
            </a:r>
          </a:p>
          <a:p>
            <a:r>
              <a:rPr lang="ru-RU" sz="2400" dirty="0" smtClean="0"/>
              <a:t>Шрифт -12</a:t>
            </a:r>
          </a:p>
          <a:p>
            <a:r>
              <a:rPr lang="ru-RU" sz="2400" dirty="0" smtClean="0"/>
              <a:t>Гарнитура – </a:t>
            </a:r>
            <a:r>
              <a:rPr lang="en-US" sz="2400" dirty="0" smtClean="0"/>
              <a:t>Times New Roman, Times, serif</a:t>
            </a:r>
            <a:endParaRPr lang="en-US" sz="2400" dirty="0"/>
          </a:p>
          <a:p>
            <a:r>
              <a:rPr lang="ru-RU" sz="2400" dirty="0" smtClean="0"/>
              <a:t>Поля документа 1 см</a:t>
            </a:r>
          </a:p>
        </p:txBody>
      </p:sp>
      <p:sp>
        <p:nvSpPr>
          <p:cNvPr id="9" name="TextBox 8"/>
          <p:cNvSpPr txBox="1"/>
          <p:nvPr/>
        </p:nvSpPr>
        <p:spPr>
          <a:xfrm>
            <a:off x="1283997" y="4616573"/>
            <a:ext cx="3427278" cy="107721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ru-RU" sz="1600" dirty="0" smtClean="0"/>
              <a:t>Удобно добавить на страницу ссылку «версия для печати», на которой уже применены специальные стили</a:t>
            </a:r>
            <a:endParaRPr lang="ru-RU" sz="1600" dirty="0"/>
          </a:p>
        </p:txBody>
      </p:sp>
      <p:pic>
        <p:nvPicPr>
          <p:cNvPr id="11" name="Рисунок 10"/>
          <p:cNvPicPr>
            <a:picLocks noChangeAspect="1"/>
          </p:cNvPicPr>
          <p:nvPr/>
        </p:nvPicPr>
        <p:blipFill rotWithShape="1">
          <a:blip r:embed="rId6" cstate="print">
            <a:extLst>
              <a:ext uri="{BEBA8EAE-BF5A-486C-A8C5-ECC9F3942E4B}">
                <a14:imgProps xmlns:a14="http://schemas.microsoft.com/office/drawing/2010/main" xmlns="">
                  <a14:imgLayer r:embed="rId7">
                    <a14:imgEffect>
                      <a14:backgroundRemoval t="1667" b="91458" l="3542" r="100000"/>
                    </a14:imgEffect>
                  </a14:imgLayer>
                </a14:imgProps>
              </a:ext>
              <a:ext uri="{28A0092B-C50C-407E-A947-70E740481C1C}">
                <a14:useLocalDpi xmlns:a14="http://schemas.microsoft.com/office/drawing/2010/main" xmlns="" val="0"/>
              </a:ext>
            </a:extLst>
          </a:blip>
          <a:srcRect t="3571" b="1"/>
          <a:stretch/>
        </p:blipFill>
        <p:spPr>
          <a:xfrm>
            <a:off x="4047875" y="5277394"/>
            <a:ext cx="425239" cy="410052"/>
          </a:xfrm>
          <a:prstGeom prst="rect">
            <a:avLst/>
          </a:prstGeom>
        </p:spPr>
      </p:pic>
      <p:pic>
        <p:nvPicPr>
          <p:cNvPr id="12" name="Рисунок 11"/>
          <p:cNvPicPr>
            <a:picLocks noChangeAspect="1"/>
          </p:cNvPicPr>
          <p:nvPr/>
        </p:nvPicPr>
        <p:blipFill rotWithShape="1">
          <a:blip r:embed="rId8"/>
          <a:srcRect l="64926" t="10124" r="28485" b="85535"/>
          <a:stretch/>
        </p:blipFill>
        <p:spPr>
          <a:xfrm>
            <a:off x="6246320" y="5116033"/>
            <a:ext cx="910173" cy="3747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28395549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196</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Дополнительные возможности HTML и CSS.</a:t>
            </a:r>
          </a:p>
        </p:txBody>
      </p:sp>
      <p:sp>
        <p:nvSpPr>
          <p:cNvPr id="6" name="Заголовок 1"/>
          <p:cNvSpPr txBox="1">
            <a:spLocks/>
          </p:cNvSpPr>
          <p:nvPr/>
        </p:nvSpPr>
        <p:spPr>
          <a:xfrm>
            <a:off x="457200" y="778669"/>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Лабораторная работа</a:t>
            </a:r>
            <a:endParaRPr lang="ru-RU" dirty="0"/>
          </a:p>
        </p:txBody>
      </p:sp>
      <p:sp>
        <p:nvSpPr>
          <p:cNvPr id="7" name="Объект 2"/>
          <p:cNvSpPr txBox="1">
            <a:spLocks/>
          </p:cNvSpPr>
          <p:nvPr/>
        </p:nvSpPr>
        <p:spPr>
          <a:xfrm>
            <a:off x="457200" y="2031354"/>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ru-RU" sz="2800" dirty="0" smtClean="0"/>
              <a:t>Подготовьте к печати страницу:</a:t>
            </a:r>
            <a:endParaRPr lang="ru-RU" sz="2800" dirty="0"/>
          </a:p>
        </p:txBody>
      </p:sp>
    </p:spTree>
    <p:extLst>
      <p:ext uri="{BB962C8B-B14F-4D97-AF65-F5344CB8AC3E}">
        <p14:creationId xmlns:p14="http://schemas.microsoft.com/office/powerpoint/2010/main" xmlns="" val="32059340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197</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Дополнительные возможности HTML и CSS.</a:t>
            </a:r>
          </a:p>
        </p:txBody>
      </p:sp>
      <p:sp>
        <p:nvSpPr>
          <p:cNvPr id="6" name="Заголовок 1"/>
          <p:cNvSpPr txBox="1">
            <a:spLocks/>
          </p:cNvSpPr>
          <p:nvPr/>
        </p:nvSpPr>
        <p:spPr>
          <a:xfrm>
            <a:off x="592015" y="595374"/>
            <a:ext cx="8229600" cy="5715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Свойства курсора</a:t>
            </a:r>
            <a:endParaRPr lang="ru-RU" sz="3200" dirty="0"/>
          </a:p>
        </p:txBody>
      </p:sp>
      <p:grpSp>
        <p:nvGrpSpPr>
          <p:cNvPr id="7" name="Группа 6"/>
          <p:cNvGrpSpPr/>
          <p:nvPr/>
        </p:nvGrpSpPr>
        <p:grpSpPr>
          <a:xfrm>
            <a:off x="5533292" y="1195754"/>
            <a:ext cx="2965939" cy="4771292"/>
            <a:chOff x="2410346" y="1417637"/>
            <a:chExt cx="3197352" cy="5186530"/>
          </a:xfrm>
        </p:grpSpPr>
        <p:pic>
          <p:nvPicPr>
            <p:cNvPr id="9" name="Рисунок 8"/>
            <p:cNvPicPr>
              <a:picLocks noChangeAspect="1"/>
            </p:cNvPicPr>
            <p:nvPr/>
          </p:nvPicPr>
          <p:blipFill rotWithShape="1">
            <a:blip r:embed="rId6"/>
            <a:srcRect l="34956" t="15610" r="54480" b="25178"/>
            <a:stretch/>
          </p:blipFill>
          <p:spPr>
            <a:xfrm>
              <a:off x="2410346" y="1417638"/>
              <a:ext cx="1480520" cy="5186529"/>
            </a:xfrm>
            <a:prstGeom prst="rect">
              <a:avLst/>
            </a:prstGeom>
          </p:spPr>
        </p:pic>
        <p:pic>
          <p:nvPicPr>
            <p:cNvPr id="11" name="Рисунок 10"/>
            <p:cNvPicPr>
              <a:picLocks noChangeAspect="1"/>
            </p:cNvPicPr>
            <p:nvPr/>
          </p:nvPicPr>
          <p:blipFill rotWithShape="1">
            <a:blip r:embed="rId6"/>
            <a:srcRect l="49358" t="15610" r="38391" b="25178"/>
            <a:stretch/>
          </p:blipFill>
          <p:spPr>
            <a:xfrm>
              <a:off x="3890866" y="1417637"/>
              <a:ext cx="1716832" cy="5186529"/>
            </a:xfrm>
            <a:prstGeom prst="rect">
              <a:avLst/>
            </a:prstGeom>
          </p:spPr>
        </p:pic>
      </p:grpSp>
      <p:sp>
        <p:nvSpPr>
          <p:cNvPr id="12" name="Прямоугольник 11"/>
          <p:cNvSpPr/>
          <p:nvPr/>
        </p:nvSpPr>
        <p:spPr>
          <a:xfrm>
            <a:off x="578429" y="1089811"/>
            <a:ext cx="3516732" cy="1754326"/>
          </a:xfrm>
          <a:prstGeom prst="rect">
            <a:avLst/>
          </a:prstGeom>
          <a:noFill/>
        </p:spPr>
        <p:txBody>
          <a:bodyPr wrap="none" lIns="91440" tIns="45720" rIns="91440" bIns="45720">
            <a:spAutoFit/>
          </a:bodyPr>
          <a:lstStyle/>
          <a:p>
            <a:pPr algn="ctr"/>
            <a:r>
              <a:rPr lang="ru-RU"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Свойство</a:t>
            </a:r>
            <a:br>
              <a:rPr lang="ru-RU"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br>
            <a:r>
              <a:rPr lang="en-U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cursor</a:t>
            </a:r>
            <a:endParaRPr lang="ru-RU"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3" name="Прямоугольник 12"/>
          <p:cNvSpPr/>
          <p:nvPr/>
        </p:nvSpPr>
        <p:spPr>
          <a:xfrm>
            <a:off x="225483" y="2844137"/>
            <a:ext cx="4801314" cy="707886"/>
          </a:xfrm>
          <a:prstGeom prst="rect">
            <a:avLst/>
          </a:prstGeom>
        </p:spPr>
        <p:txBody>
          <a:bodyPr wrap="none">
            <a:spAutoFit/>
          </a:bodyPr>
          <a:lstStyle/>
          <a:p>
            <a:r>
              <a:rPr lang="en-US" b="1" dirty="0">
                <a:solidFill>
                  <a:srgbClr val="333333"/>
                </a:solidFill>
                <a:latin typeface="Courier New" panose="02070309020205020404" pitchFamily="49" charset="0"/>
              </a:rPr>
              <a:t>body</a:t>
            </a:r>
            <a:r>
              <a:rPr lang="en-US" dirty="0">
                <a:solidFill>
                  <a:srgbClr val="000000"/>
                </a:solidFill>
                <a:latin typeface="Courier New" panose="02070309020205020404" pitchFamily="49" charset="0"/>
              </a:rPr>
              <a:t> { </a:t>
            </a:r>
            <a:r>
              <a:rPr lang="en-US" dirty="0">
                <a:solidFill>
                  <a:srgbClr val="B61039"/>
                </a:solidFill>
                <a:latin typeface="Courier New" panose="02070309020205020404" pitchFamily="49" charset="0"/>
              </a:rPr>
              <a:t>cursor</a:t>
            </a:r>
            <a:r>
              <a:rPr lang="en-US" dirty="0">
                <a:solidFill>
                  <a:srgbClr val="000000"/>
                </a:solidFill>
                <a:latin typeface="Courier New" panose="02070309020205020404" pitchFamily="49" charset="0"/>
              </a:rPr>
              <a:t>:</a:t>
            </a:r>
            <a:r>
              <a:rPr lang="en-US" dirty="0">
                <a:solidFill>
                  <a:srgbClr val="39892F"/>
                </a:solidFill>
                <a:latin typeface="Courier New" panose="02070309020205020404" pitchFamily="49" charset="0"/>
              </a:rPr>
              <a:t> ne-resize</a:t>
            </a:r>
            <a:r>
              <a:rPr lang="en-US" dirty="0">
                <a:solidFill>
                  <a:srgbClr val="000000"/>
                </a:solidFill>
                <a:latin typeface="Courier New" panose="02070309020205020404" pitchFamily="49" charset="0"/>
              </a:rPr>
              <a:t>; </a:t>
            </a:r>
            <a:r>
              <a:rPr lang="en-US" dirty="0" smtClean="0">
                <a:solidFill>
                  <a:srgbClr val="000000"/>
                </a:solidFill>
                <a:latin typeface="Courier New" panose="02070309020205020404" pitchFamily="49" charset="0"/>
              </a:rPr>
              <a:t>}</a:t>
            </a:r>
          </a:p>
          <a:p>
            <a:r>
              <a:rPr lang="ru-RU" dirty="0" smtClean="0">
                <a:solidFill>
                  <a:srgbClr val="000000"/>
                </a:solidFill>
                <a:latin typeface="Courier New" panose="02070309020205020404" pitchFamily="49" charset="0"/>
              </a:rPr>
              <a:t>для изменения на всей странице</a:t>
            </a:r>
            <a:endParaRPr lang="ru-RU" dirty="0"/>
          </a:p>
        </p:txBody>
      </p:sp>
      <p:sp>
        <p:nvSpPr>
          <p:cNvPr id="14" name="Прямоугольник 13"/>
          <p:cNvSpPr/>
          <p:nvPr/>
        </p:nvSpPr>
        <p:spPr>
          <a:xfrm>
            <a:off x="225483" y="4061885"/>
            <a:ext cx="4572000" cy="1323439"/>
          </a:xfrm>
          <a:prstGeom prst="rect">
            <a:avLst/>
          </a:prstGeom>
        </p:spPr>
        <p:txBody>
          <a:bodyPr>
            <a:spAutoFit/>
          </a:bodyPr>
          <a:lstStyle/>
          <a:p>
            <a:r>
              <a:rPr lang="en-US" dirty="0">
                <a:solidFill>
                  <a:srgbClr val="000000"/>
                </a:solidFill>
                <a:latin typeface="Courier New" panose="02070309020205020404" pitchFamily="49" charset="0"/>
              </a:rPr>
              <a:t>.cross { </a:t>
            </a:r>
            <a:r>
              <a:rPr lang="en-US" dirty="0">
                <a:solidFill>
                  <a:srgbClr val="B61039"/>
                </a:solidFill>
                <a:latin typeface="Courier New" panose="02070309020205020404" pitchFamily="49" charset="0"/>
              </a:rPr>
              <a:t>cursor</a:t>
            </a:r>
            <a:r>
              <a:rPr lang="en-US" dirty="0">
                <a:solidFill>
                  <a:srgbClr val="000000"/>
                </a:solidFill>
                <a:latin typeface="Courier New" panose="02070309020205020404" pitchFamily="49" charset="0"/>
              </a:rPr>
              <a:t>:</a:t>
            </a:r>
            <a:r>
              <a:rPr lang="en-US" dirty="0">
                <a:solidFill>
                  <a:srgbClr val="39892F"/>
                </a:solidFill>
                <a:latin typeface="Courier New" panose="02070309020205020404" pitchFamily="49" charset="0"/>
              </a:rPr>
              <a:t> crosshair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.help { </a:t>
            </a:r>
            <a:r>
              <a:rPr lang="en-US" dirty="0">
                <a:solidFill>
                  <a:srgbClr val="B61039"/>
                </a:solidFill>
                <a:latin typeface="Courier New" panose="02070309020205020404" pitchFamily="49" charset="0"/>
              </a:rPr>
              <a:t>cursor</a:t>
            </a:r>
            <a:r>
              <a:rPr lang="en-US" dirty="0">
                <a:solidFill>
                  <a:srgbClr val="000000"/>
                </a:solidFill>
                <a:latin typeface="Courier New" panose="02070309020205020404" pitchFamily="49" charset="0"/>
              </a:rPr>
              <a:t>:</a:t>
            </a:r>
            <a:r>
              <a:rPr lang="en-US" dirty="0">
                <a:solidFill>
                  <a:srgbClr val="39892F"/>
                </a:solidFill>
                <a:latin typeface="Courier New" panose="02070309020205020404" pitchFamily="49" charset="0"/>
              </a:rPr>
              <a:t> help</a:t>
            </a:r>
            <a:r>
              <a:rPr lang="en-US" dirty="0">
                <a:solidFill>
                  <a:srgbClr val="000000"/>
                </a:solidFill>
                <a:latin typeface="Courier New" panose="02070309020205020404" pitchFamily="49" charset="0"/>
              </a:rPr>
              <a:t>; </a:t>
            </a:r>
            <a:r>
              <a:rPr lang="en-US" dirty="0" smtClean="0">
                <a:solidFill>
                  <a:srgbClr val="000000"/>
                </a:solidFill>
                <a:latin typeface="Courier New" panose="02070309020205020404" pitchFamily="49" charset="0"/>
              </a:rPr>
              <a:t>}</a:t>
            </a:r>
            <a:endParaRPr lang="ru-RU" dirty="0" smtClean="0"/>
          </a:p>
          <a:p>
            <a:pPr algn="ctr"/>
            <a:r>
              <a:rPr lang="ru-RU" dirty="0" smtClean="0">
                <a:solidFill>
                  <a:srgbClr val="000000"/>
                </a:solidFill>
                <a:latin typeface="Courier New" panose="02070309020205020404" pitchFamily="49" charset="0"/>
              </a:rPr>
              <a:t>для различных областей страницы</a:t>
            </a:r>
          </a:p>
        </p:txBody>
      </p:sp>
    </p:spTree>
    <p:extLst>
      <p:ext uri="{BB962C8B-B14F-4D97-AF65-F5344CB8AC3E}">
        <p14:creationId xmlns:p14="http://schemas.microsoft.com/office/powerpoint/2010/main" xmlns="" val="6194506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198</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Дополнительные возможности HTML и CSS.</a:t>
            </a:r>
          </a:p>
        </p:txBody>
      </p:sp>
      <p:sp>
        <p:nvSpPr>
          <p:cNvPr id="6" name="Заголовок 1"/>
          <p:cNvSpPr txBox="1">
            <a:spLocks/>
          </p:cNvSpPr>
          <p:nvPr/>
        </p:nvSpPr>
        <p:spPr>
          <a:xfrm>
            <a:off x="457200" y="72011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Использование внешних объектов</a:t>
            </a:r>
            <a:endParaRPr lang="ru-RU" sz="2800" dirty="0"/>
          </a:p>
        </p:txBody>
      </p:sp>
    </p:spTree>
    <p:extLst>
      <p:ext uri="{BB962C8B-B14F-4D97-AF65-F5344CB8AC3E}">
        <p14:creationId xmlns:p14="http://schemas.microsoft.com/office/powerpoint/2010/main" xmlns="" val="26165612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199</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Дополнительные возможности HTML и CSS.</a:t>
            </a:r>
          </a:p>
        </p:txBody>
      </p:sp>
      <p:sp>
        <p:nvSpPr>
          <p:cNvPr id="6" name="Заголовок 1"/>
          <p:cNvSpPr txBox="1">
            <a:spLocks/>
          </p:cNvSpPr>
          <p:nvPr/>
        </p:nvSpPr>
        <p:spPr>
          <a:xfrm>
            <a:off x="754128" y="591161"/>
            <a:ext cx="7866185" cy="48608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400" dirty="0" smtClean="0"/>
              <a:t>Встраивание видео-информации на страницу</a:t>
            </a:r>
            <a:endParaRPr lang="ru-RU" sz="2400" dirty="0"/>
          </a:p>
        </p:txBody>
      </p:sp>
      <p:sp>
        <p:nvSpPr>
          <p:cNvPr id="7" name="Прямоугольник 6"/>
          <p:cNvSpPr/>
          <p:nvPr/>
        </p:nvSpPr>
        <p:spPr>
          <a:xfrm>
            <a:off x="127614" y="1077241"/>
            <a:ext cx="5235886" cy="1754326"/>
          </a:xfrm>
          <a:prstGeom prst="rect">
            <a:avLst/>
          </a:prstGeom>
          <a:noFill/>
          <a:effectLst>
            <a:outerShdw blurRad="50800" dist="38100" dir="2700000" algn="tl" rotWithShape="0">
              <a:prstClr val="black">
                <a:alpha val="40000"/>
              </a:prstClr>
            </a:outerShdw>
          </a:effectLst>
        </p:spPr>
        <p:txBody>
          <a:bodyPr wrap="square" lIns="91440" tIns="45720" rIns="91440" bIns="45720">
            <a:spAutoFit/>
          </a:bodyPr>
          <a:lstStyle/>
          <a:p>
            <a:pPr algn="ctr"/>
            <a:r>
              <a:rPr lang="en-US" sz="5400" b="1" dirty="0" smtClean="0">
                <a:ln w="12700">
                  <a:solidFill>
                    <a:schemeClr val="tx2">
                      <a:satMod val="155000"/>
                    </a:schemeClr>
                  </a:solidFill>
                  <a:prstDash val="solid"/>
                </a:ln>
                <a:solidFill>
                  <a:schemeClr val="bg2">
                    <a:lumMod val="50000"/>
                  </a:schemeClr>
                </a:solidFill>
                <a:effectLst>
                  <a:outerShdw blurRad="41275" dist="20320" dir="1800000" algn="tl" rotWithShape="0">
                    <a:srgbClr val="000000">
                      <a:alpha val="40000"/>
                    </a:srgbClr>
                  </a:outerShdw>
                </a:effectLst>
              </a:rPr>
              <a:t>MPEG-4</a:t>
            </a:r>
          </a:p>
          <a:p>
            <a:pPr algn="ctr"/>
            <a:r>
              <a:rPr lang="en-US" sz="5400" b="1" cap="none" spc="0" dirty="0" smtClean="0">
                <a:ln w="12700">
                  <a:solidFill>
                    <a:schemeClr val="tx2">
                      <a:satMod val="155000"/>
                    </a:schemeClr>
                  </a:solidFill>
                  <a:prstDash val="solid"/>
                </a:ln>
                <a:solidFill>
                  <a:schemeClr val="bg2">
                    <a:lumMod val="50000"/>
                  </a:schemeClr>
                </a:solidFill>
                <a:effectLst>
                  <a:outerShdw blurRad="41275" dist="20320" dir="1800000" algn="tl" rotWithShape="0">
                    <a:srgbClr val="000000">
                      <a:alpha val="40000"/>
                    </a:srgbClr>
                  </a:outerShdw>
                </a:effectLst>
              </a:rPr>
              <a:t>.mp4 </a:t>
            </a:r>
            <a:r>
              <a:rPr lang="ru-RU" sz="5400" b="1" dirty="0" smtClean="0">
                <a:ln w="12700">
                  <a:solidFill>
                    <a:schemeClr val="tx2">
                      <a:satMod val="155000"/>
                    </a:schemeClr>
                  </a:solidFill>
                  <a:prstDash val="solid"/>
                </a:ln>
                <a:solidFill>
                  <a:schemeClr val="bg2">
                    <a:lumMod val="50000"/>
                  </a:schemeClr>
                </a:solidFill>
                <a:effectLst>
                  <a:outerShdw blurRad="41275" dist="20320" dir="1800000" algn="tl" rotWithShape="0">
                    <a:srgbClr val="000000">
                      <a:alpha val="40000"/>
                    </a:srgbClr>
                  </a:outerShdw>
                </a:effectLst>
              </a:rPr>
              <a:t>или </a:t>
            </a:r>
            <a:r>
              <a:rPr lang="en-US" sz="5400" b="1" dirty="0" smtClean="0">
                <a:ln w="12700">
                  <a:solidFill>
                    <a:schemeClr val="tx2">
                      <a:satMod val="155000"/>
                    </a:schemeClr>
                  </a:solidFill>
                  <a:prstDash val="solid"/>
                </a:ln>
                <a:solidFill>
                  <a:schemeClr val="bg2">
                    <a:lumMod val="50000"/>
                  </a:schemeClr>
                </a:solidFill>
                <a:effectLst>
                  <a:outerShdw blurRad="41275" dist="20320" dir="1800000" algn="tl" rotWithShape="0">
                    <a:srgbClr val="000000">
                      <a:alpha val="40000"/>
                    </a:srgbClr>
                  </a:outerShdw>
                </a:effectLst>
              </a:rPr>
              <a:t>.mp4v</a:t>
            </a:r>
            <a:endParaRPr lang="ru-RU" sz="5400" b="1" cap="none" spc="0" dirty="0">
              <a:ln w="12700">
                <a:solidFill>
                  <a:schemeClr val="tx2">
                    <a:satMod val="155000"/>
                  </a:schemeClr>
                </a:solidFill>
                <a:prstDash val="solid"/>
              </a:ln>
              <a:solidFill>
                <a:schemeClr val="bg2">
                  <a:lumMod val="50000"/>
                </a:schemeClr>
              </a:solidFill>
              <a:effectLst>
                <a:outerShdw blurRad="41275" dist="20320" dir="1800000" algn="tl" rotWithShape="0">
                  <a:srgbClr val="000000">
                    <a:alpha val="40000"/>
                  </a:srgbClr>
                </a:outerShdw>
              </a:effectLst>
            </a:endParaRPr>
          </a:p>
        </p:txBody>
      </p:sp>
      <p:sp>
        <p:nvSpPr>
          <p:cNvPr id="9" name="Прямоугольник 8"/>
          <p:cNvSpPr/>
          <p:nvPr/>
        </p:nvSpPr>
        <p:spPr>
          <a:xfrm>
            <a:off x="1553829" y="2831567"/>
            <a:ext cx="4132691" cy="1754326"/>
          </a:xfrm>
          <a:prstGeom prst="rect">
            <a:avLst/>
          </a:prstGeom>
          <a:noFill/>
          <a:effectLst>
            <a:outerShdw blurRad="50800" dist="38100" dir="13500000" algn="br" rotWithShape="0">
              <a:prstClr val="black">
                <a:alpha val="40000"/>
              </a:prstClr>
            </a:outerShdw>
          </a:effectLst>
        </p:spPr>
        <p:txBody>
          <a:bodyPr wrap="square" lIns="91440" tIns="45720" rIns="91440" bIns="45720">
            <a:spAutoFit/>
          </a:bodyPr>
          <a:lstStyle/>
          <a:p>
            <a:pPr algn="ctr"/>
            <a:r>
              <a:rPr lang="en-US" sz="5400" b="1" dirty="0" smtClean="0">
                <a:ln w="12700">
                  <a:solidFill>
                    <a:schemeClr val="tx2">
                      <a:satMod val="155000"/>
                    </a:schemeClr>
                  </a:solidFill>
                  <a:prstDash val="solid"/>
                </a:ln>
                <a:solidFill>
                  <a:srgbClr val="00B050"/>
                </a:solidFill>
                <a:effectLst>
                  <a:outerShdw blurRad="41275" dist="20320" dir="1800000" algn="tl" rotWithShape="0">
                    <a:srgbClr val="000000">
                      <a:alpha val="40000"/>
                    </a:srgbClr>
                  </a:outerShdw>
                </a:effectLst>
              </a:rPr>
              <a:t>Flash-</a:t>
            </a:r>
            <a:r>
              <a:rPr lang="ru-RU" sz="5400" b="1" dirty="0" smtClean="0">
                <a:ln w="12700">
                  <a:solidFill>
                    <a:schemeClr val="tx2">
                      <a:satMod val="155000"/>
                    </a:schemeClr>
                  </a:solidFill>
                  <a:prstDash val="solid"/>
                </a:ln>
                <a:solidFill>
                  <a:srgbClr val="00B050"/>
                </a:solidFill>
                <a:effectLst>
                  <a:outerShdw blurRad="41275" dist="20320" dir="1800000" algn="tl" rotWithShape="0">
                    <a:srgbClr val="000000">
                      <a:alpha val="40000"/>
                    </a:srgbClr>
                  </a:outerShdw>
                </a:effectLst>
              </a:rPr>
              <a:t>видео</a:t>
            </a:r>
            <a:endParaRPr lang="en-US" sz="5400" b="1" dirty="0" smtClean="0">
              <a:ln w="12700">
                <a:solidFill>
                  <a:schemeClr val="tx2">
                    <a:satMod val="155000"/>
                  </a:schemeClr>
                </a:solidFill>
                <a:prstDash val="solid"/>
              </a:ln>
              <a:solidFill>
                <a:srgbClr val="00B050"/>
              </a:solidFill>
              <a:effectLst>
                <a:outerShdw blurRad="41275" dist="20320" dir="1800000" algn="tl" rotWithShape="0">
                  <a:srgbClr val="000000">
                    <a:alpha val="40000"/>
                  </a:srgbClr>
                </a:outerShdw>
              </a:effectLst>
            </a:endParaRPr>
          </a:p>
          <a:p>
            <a:pPr algn="ctr"/>
            <a:r>
              <a:rPr lang="en-US" sz="5400" b="1" dirty="0" smtClean="0">
                <a:ln w="12700">
                  <a:solidFill>
                    <a:schemeClr val="tx2">
                      <a:satMod val="155000"/>
                    </a:schemeClr>
                  </a:solidFill>
                  <a:prstDash val="solid"/>
                </a:ln>
                <a:solidFill>
                  <a:srgbClr val="00B050"/>
                </a:solidFill>
                <a:effectLst>
                  <a:outerShdw blurRad="41275" dist="20320" dir="1800000" algn="tl" rotWithShape="0">
                    <a:srgbClr val="000000">
                      <a:alpha val="40000"/>
                    </a:srgbClr>
                  </a:outerShdw>
                </a:effectLst>
              </a:rPr>
              <a:t>.</a:t>
            </a:r>
            <a:r>
              <a:rPr lang="en-US" sz="5400" b="1" dirty="0" err="1" smtClean="0">
                <a:ln w="12700">
                  <a:solidFill>
                    <a:schemeClr val="tx2">
                      <a:satMod val="155000"/>
                    </a:schemeClr>
                  </a:solidFill>
                  <a:prstDash val="solid"/>
                </a:ln>
                <a:solidFill>
                  <a:srgbClr val="00B050"/>
                </a:solidFill>
                <a:effectLst>
                  <a:outerShdw blurRad="41275" dist="20320" dir="1800000" algn="tl" rotWithShape="0">
                    <a:srgbClr val="000000">
                      <a:alpha val="40000"/>
                    </a:srgbClr>
                  </a:outerShdw>
                </a:effectLst>
              </a:rPr>
              <a:t>flv</a:t>
            </a:r>
            <a:endParaRPr lang="ru-RU" sz="5400" b="1" cap="none" spc="0" dirty="0">
              <a:ln w="12700">
                <a:solidFill>
                  <a:schemeClr val="tx2">
                    <a:satMod val="155000"/>
                  </a:schemeClr>
                </a:solidFill>
                <a:prstDash val="solid"/>
              </a:ln>
              <a:solidFill>
                <a:srgbClr val="00B050"/>
              </a:solidFill>
              <a:effectLst>
                <a:outerShdw blurRad="41275" dist="20320" dir="1800000" algn="tl" rotWithShape="0">
                  <a:srgbClr val="000000">
                    <a:alpha val="40000"/>
                  </a:srgbClr>
                </a:outerShdw>
              </a:effectLst>
            </a:endParaRPr>
          </a:p>
        </p:txBody>
      </p:sp>
      <p:sp>
        <p:nvSpPr>
          <p:cNvPr id="11" name="Прямоугольник 10"/>
          <p:cNvSpPr/>
          <p:nvPr/>
        </p:nvSpPr>
        <p:spPr>
          <a:xfrm>
            <a:off x="6629400" y="2049436"/>
            <a:ext cx="2192215" cy="1754326"/>
          </a:xfrm>
          <a:prstGeom prst="rect">
            <a:avLst/>
          </a:prstGeom>
          <a:noFill/>
          <a:effectLst>
            <a:outerShdw blurRad="50800" dist="38100" dir="13500000" algn="br" rotWithShape="0">
              <a:prstClr val="black">
                <a:alpha val="40000"/>
              </a:prstClr>
            </a:outerShdw>
          </a:effectLst>
        </p:spPr>
        <p:txBody>
          <a:bodyPr wrap="square" lIns="91440" tIns="45720" rIns="91440" bIns="45720">
            <a:spAutoFit/>
          </a:bodyPr>
          <a:lstStyle/>
          <a:p>
            <a:pPr algn="ctr"/>
            <a:r>
              <a:rPr lang="en-US" sz="5400" b="1" dirty="0" err="1"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Ogg</a:t>
            </a:r>
            <a:endParaRPr lang="en-US" sz="5400" b="1"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a:p>
            <a:pPr algn="ctr"/>
            <a:r>
              <a:rPr lang="en-US" sz="5400" b="1"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a:t>
            </a:r>
            <a:r>
              <a:rPr lang="en-US" sz="5400" b="1" dirty="0" err="1"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ogv</a:t>
            </a:r>
            <a:endParaRPr lang="ru-RU" sz="5400" b="1" cap="none" spc="0"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
        <p:nvSpPr>
          <p:cNvPr id="12" name="Прямоугольник 11"/>
          <p:cNvSpPr/>
          <p:nvPr/>
        </p:nvSpPr>
        <p:spPr>
          <a:xfrm>
            <a:off x="5939144" y="1126106"/>
            <a:ext cx="2113538" cy="923330"/>
          </a:xfrm>
          <a:prstGeom prst="rect">
            <a:avLst/>
          </a:prstGeom>
          <a:noFill/>
          <a:effectLst>
            <a:outerShdw blurRad="50800" dist="38100" dir="13500000" algn="br" rotWithShape="0">
              <a:prstClr val="black">
                <a:alpha val="40000"/>
              </a:prstClr>
            </a:outerShdw>
          </a:effectLst>
        </p:spPr>
        <p:txBody>
          <a:bodyPr wrap="square" lIns="91440" tIns="45720" rIns="91440" bIns="45720">
            <a:spAutoFit/>
          </a:bodyPr>
          <a:lstStyle/>
          <a:p>
            <a:pPr algn="ctr"/>
            <a:r>
              <a:rPr lang="en-US" sz="5400" b="1" dirty="0" err="1" smtClean="0">
                <a:ln w="12700">
                  <a:solidFill>
                    <a:schemeClr val="tx2">
                      <a:satMod val="155000"/>
                    </a:schemeClr>
                  </a:solidFill>
                  <a:prstDash val="solid"/>
                </a:ln>
                <a:solidFill>
                  <a:schemeClr val="accent4">
                    <a:lumMod val="60000"/>
                    <a:lumOff val="40000"/>
                  </a:schemeClr>
                </a:solidFill>
                <a:effectLst>
                  <a:outerShdw blurRad="41275" dist="20320" dir="1800000" algn="tl" rotWithShape="0">
                    <a:srgbClr val="000000">
                      <a:alpha val="40000"/>
                    </a:srgbClr>
                  </a:outerShdw>
                </a:effectLst>
              </a:rPr>
              <a:t>WebM</a:t>
            </a:r>
            <a:endParaRPr lang="en-US" sz="5400" b="1" dirty="0" smtClean="0">
              <a:ln w="12700">
                <a:solidFill>
                  <a:schemeClr val="tx2">
                    <a:satMod val="155000"/>
                  </a:schemeClr>
                </a:solidFill>
                <a:prstDash val="solid"/>
              </a:ln>
              <a:solidFill>
                <a:schemeClr val="accent4">
                  <a:lumMod val="60000"/>
                  <a:lumOff val="40000"/>
                </a:schemeClr>
              </a:solidFill>
              <a:effectLst>
                <a:outerShdw blurRad="41275" dist="20320" dir="1800000" algn="tl" rotWithShape="0">
                  <a:srgbClr val="000000">
                    <a:alpha val="40000"/>
                  </a:srgbClr>
                </a:outerShdw>
              </a:effectLst>
            </a:endParaRPr>
          </a:p>
        </p:txBody>
      </p:sp>
      <p:sp>
        <p:nvSpPr>
          <p:cNvPr id="13" name="Прямоугольник 12"/>
          <p:cNvSpPr/>
          <p:nvPr/>
        </p:nvSpPr>
        <p:spPr>
          <a:xfrm>
            <a:off x="806896" y="4505891"/>
            <a:ext cx="7813416" cy="1754326"/>
          </a:xfrm>
          <a:prstGeom prst="rect">
            <a:avLst/>
          </a:prstGeom>
          <a:noFill/>
          <a:effectLst>
            <a:outerShdw blurRad="50800" dist="38100" dir="13500000" algn="br" rotWithShape="0">
              <a:prstClr val="black">
                <a:alpha val="40000"/>
              </a:prstClr>
            </a:outerShdw>
          </a:effectLst>
        </p:spPr>
        <p:txBody>
          <a:bodyPr wrap="square" lIns="91440" tIns="45720" rIns="91440" bIns="45720">
            <a:spAutoFit/>
          </a:bodyPr>
          <a:lstStyle/>
          <a:p>
            <a:pPr algn="ctr"/>
            <a:r>
              <a:rPr lang="en-US" sz="5400" b="1" dirty="0" smtClean="0">
                <a:ln w="12700">
                  <a:solidFill>
                    <a:schemeClr val="tx2">
                      <a:satMod val="155000"/>
                    </a:schemeClr>
                  </a:solidFill>
                  <a:prstDash val="solid"/>
                </a:ln>
                <a:solidFill>
                  <a:srgbClr val="FFC000"/>
                </a:solidFill>
                <a:effectLst>
                  <a:outerShdw blurRad="41275" dist="20320" dir="1800000" algn="tl" rotWithShape="0">
                    <a:srgbClr val="000000">
                      <a:alpha val="40000"/>
                    </a:srgbClr>
                  </a:outerShdw>
                </a:effectLst>
              </a:rPr>
              <a:t>Audio Video Interleave</a:t>
            </a:r>
          </a:p>
          <a:p>
            <a:pPr algn="ctr"/>
            <a:r>
              <a:rPr lang="en-US" sz="5400" b="1" dirty="0" smtClean="0">
                <a:ln w="12700">
                  <a:solidFill>
                    <a:schemeClr val="tx2">
                      <a:satMod val="155000"/>
                    </a:schemeClr>
                  </a:solidFill>
                  <a:prstDash val="solid"/>
                </a:ln>
                <a:solidFill>
                  <a:srgbClr val="FFC000"/>
                </a:solidFill>
                <a:effectLst>
                  <a:outerShdw blurRad="41275" dist="20320" dir="1800000" algn="tl" rotWithShape="0">
                    <a:srgbClr val="000000">
                      <a:alpha val="40000"/>
                    </a:srgbClr>
                  </a:outerShdw>
                </a:effectLst>
              </a:rPr>
              <a:t>.</a:t>
            </a:r>
            <a:r>
              <a:rPr lang="en-US" sz="5400" b="1" dirty="0" err="1" smtClean="0">
                <a:ln w="12700">
                  <a:solidFill>
                    <a:schemeClr val="tx2">
                      <a:satMod val="155000"/>
                    </a:schemeClr>
                  </a:solidFill>
                  <a:prstDash val="solid"/>
                </a:ln>
                <a:solidFill>
                  <a:srgbClr val="FFC000"/>
                </a:solidFill>
                <a:effectLst>
                  <a:outerShdw blurRad="41275" dist="20320" dir="1800000" algn="tl" rotWithShape="0">
                    <a:srgbClr val="000000">
                      <a:alpha val="40000"/>
                    </a:srgbClr>
                  </a:outerShdw>
                </a:effectLst>
              </a:rPr>
              <a:t>avi</a:t>
            </a:r>
            <a:endParaRPr lang="ru-RU" sz="5400" b="1" cap="none" spc="0" dirty="0">
              <a:ln w="12700">
                <a:solidFill>
                  <a:schemeClr val="tx2">
                    <a:satMod val="155000"/>
                  </a:schemeClr>
                </a:solidFill>
                <a:prstDash val="solid"/>
              </a:ln>
              <a:solidFill>
                <a:srgbClr val="FFC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xmlns="" val="36584976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sp>
        <p:nvSpPr>
          <p:cNvPr id="12" name="Заголовок 1"/>
          <p:cNvSpPr txBox="1">
            <a:spLocks/>
          </p:cNvSpPr>
          <p:nvPr/>
        </p:nvSpPr>
        <p:spPr>
          <a:xfrm>
            <a:off x="-9525" y="571928"/>
            <a:ext cx="9144000" cy="5204069"/>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2400" dirty="0" smtClean="0">
                <a:solidFill>
                  <a:srgbClr val="000066"/>
                </a:solidFill>
                <a:latin typeface="Times New Roman" panose="02020603050405020304" pitchFamily="18" charset="0"/>
                <a:ea typeface="+mn-ea"/>
                <a:cs typeface="+mn-cs"/>
              </a:rPr>
              <a:t>Содержание:</a:t>
            </a:r>
          </a:p>
          <a:p>
            <a:pPr marL="457200" indent="-457200" algn="l">
              <a:buFont typeface="+mj-lt"/>
              <a:buAutoNum type="arabicPeriod"/>
              <a:defRPr/>
            </a:pPr>
            <a:r>
              <a:rPr lang="ru-RU" sz="1800" dirty="0" smtClean="0"/>
              <a:t>Введение и основные понятия (Лекция 1-2)………………4</a:t>
            </a:r>
          </a:p>
          <a:p>
            <a:pPr marL="457200" indent="-457200" algn="l">
              <a:buFont typeface="+mj-lt"/>
              <a:buAutoNum type="arabicPeriod"/>
              <a:defRPr/>
            </a:pPr>
            <a:r>
              <a:rPr lang="ru-RU" sz="1800" dirty="0" smtClean="0"/>
              <a:t>Анатомия страницы (Лекция 3-4)…………………………...22</a:t>
            </a:r>
          </a:p>
          <a:p>
            <a:pPr marL="457200" indent="-457200" algn="l">
              <a:buFont typeface="+mj-lt"/>
              <a:buAutoNum type="arabicPeriod"/>
              <a:defRPr/>
            </a:pPr>
            <a:r>
              <a:rPr lang="ru-RU" sz="1800" dirty="0" smtClean="0"/>
              <a:t>Гиперссылки(Лекция 5-6)………………………………..……37</a:t>
            </a:r>
          </a:p>
          <a:p>
            <a:pPr marL="457200" indent="-457200" algn="l">
              <a:buFont typeface="+mj-lt"/>
              <a:buAutoNum type="arabicPeriod"/>
              <a:defRPr/>
            </a:pPr>
            <a:r>
              <a:rPr lang="ru-RU" sz="1800" dirty="0" smtClean="0"/>
              <a:t>Изображения (Лекция 7-8 )……………………………………49</a:t>
            </a:r>
          </a:p>
          <a:p>
            <a:pPr marL="342900" indent="-342900" algn="l">
              <a:buAutoNum type="arabicPeriod" startAt="5"/>
              <a:defRPr/>
            </a:pPr>
            <a:r>
              <a:rPr lang="en-US" sz="1800" dirty="0" smtClean="0"/>
              <a:t>CSS</a:t>
            </a:r>
            <a:r>
              <a:rPr lang="ru-RU" sz="1800" dirty="0"/>
              <a:t>. Каскадные таблицы стилей: </a:t>
            </a:r>
            <a:endParaRPr lang="ru-RU" sz="1800" dirty="0" smtClean="0"/>
          </a:p>
          <a:p>
            <a:pPr algn="l">
              <a:defRPr/>
            </a:pPr>
            <a:r>
              <a:rPr lang="ru-RU" sz="1800" dirty="0"/>
              <a:t> </a:t>
            </a:r>
            <a:r>
              <a:rPr lang="ru-RU" sz="1800" dirty="0" smtClean="0"/>
              <a:t>      основные свойства (Лекция 9-10 )…………………………..60</a:t>
            </a:r>
          </a:p>
          <a:p>
            <a:pPr marL="342900" indent="-342900" algn="l">
              <a:buAutoNum type="arabicPeriod" startAt="6"/>
              <a:defRPr/>
            </a:pPr>
            <a:r>
              <a:rPr lang="ru-RU" sz="1800" dirty="0" smtClean="0"/>
              <a:t>Списки (Лекция 11-12 )………………………………………......94</a:t>
            </a:r>
          </a:p>
          <a:p>
            <a:pPr marL="342900" indent="-342900" algn="l">
              <a:buAutoNum type="arabicPeriod" startAt="6"/>
              <a:defRPr/>
            </a:pPr>
            <a:r>
              <a:rPr lang="ru-RU" sz="1800" dirty="0" smtClean="0"/>
              <a:t>Таблицы (Лекция 13-14 )…………………………………….....112</a:t>
            </a:r>
            <a:endParaRPr lang="ru-RU" sz="1800" dirty="0"/>
          </a:p>
          <a:p>
            <a:pPr marL="342900" indent="-342900" algn="l">
              <a:buAutoNum type="arabicPeriod" startAt="6"/>
              <a:defRPr/>
            </a:pPr>
            <a:r>
              <a:rPr lang="ru-RU" sz="1800" dirty="0" smtClean="0"/>
              <a:t>Фреймы (Лекция 15-16 ) …………………………………….....128</a:t>
            </a:r>
          </a:p>
          <a:p>
            <a:pPr algn="l">
              <a:defRPr/>
            </a:pPr>
            <a:r>
              <a:rPr lang="ru-RU" sz="1800" dirty="0" smtClean="0"/>
              <a:t>9.    Формы (Лекция 17-18 ) ………………………………………..143</a:t>
            </a:r>
          </a:p>
          <a:p>
            <a:pPr algn="l">
              <a:defRPr/>
            </a:pPr>
            <a:r>
              <a:rPr lang="ru-RU" sz="1800" dirty="0" smtClean="0"/>
              <a:t>10.  Использование </a:t>
            </a:r>
            <a:r>
              <a:rPr lang="en-US" sz="1800" dirty="0"/>
              <a:t>CSS </a:t>
            </a:r>
            <a:r>
              <a:rPr lang="ru-RU" sz="1800" dirty="0"/>
              <a:t>для </a:t>
            </a:r>
            <a:r>
              <a:rPr lang="ru-RU" sz="1800" dirty="0" smtClean="0"/>
              <a:t>макетирования </a:t>
            </a:r>
          </a:p>
          <a:p>
            <a:pPr algn="l">
              <a:defRPr/>
            </a:pPr>
            <a:r>
              <a:rPr lang="ru-RU" sz="1800" dirty="0"/>
              <a:t> </a:t>
            </a:r>
            <a:r>
              <a:rPr lang="ru-RU" sz="1800" dirty="0" smtClean="0"/>
              <a:t>      (Лекция 19-20 )…………………………………………………...158</a:t>
            </a:r>
          </a:p>
          <a:p>
            <a:pPr algn="l">
              <a:defRPr/>
            </a:pPr>
            <a:r>
              <a:rPr lang="ru-RU" sz="1800" dirty="0" smtClean="0"/>
              <a:t>11.  Дополнительные </a:t>
            </a:r>
            <a:r>
              <a:rPr lang="ru-RU" sz="1800" dirty="0"/>
              <a:t>возможности HTML и </a:t>
            </a:r>
            <a:r>
              <a:rPr lang="ru-RU" sz="1800" dirty="0" smtClean="0"/>
              <a:t>CSS </a:t>
            </a:r>
          </a:p>
          <a:p>
            <a:pPr algn="l">
              <a:defRPr/>
            </a:pPr>
            <a:r>
              <a:rPr lang="ru-RU" sz="1800" dirty="0"/>
              <a:t> </a:t>
            </a:r>
            <a:r>
              <a:rPr lang="ru-RU" sz="1800" dirty="0" smtClean="0"/>
              <a:t>      (Лекция 21-22 )…………………………………………………...191</a:t>
            </a:r>
          </a:p>
          <a:p>
            <a:pPr algn="l">
              <a:defRPr/>
            </a:pPr>
            <a:r>
              <a:rPr lang="ru-RU" sz="1800" dirty="0" smtClean="0"/>
              <a:t>12. </a:t>
            </a:r>
            <a:r>
              <a:rPr lang="ru-RU" sz="1800" dirty="0"/>
              <a:t>Мета-информация на </a:t>
            </a:r>
            <a:r>
              <a:rPr lang="ru-RU" sz="1800" dirty="0" smtClean="0"/>
              <a:t>странице</a:t>
            </a:r>
            <a:r>
              <a:rPr lang="ru-RU" sz="1800" dirty="0"/>
              <a:t> </a:t>
            </a:r>
            <a:r>
              <a:rPr lang="ru-RU" sz="1800" dirty="0" smtClean="0"/>
              <a:t>(Лекция 23-24 )…………..211</a:t>
            </a:r>
          </a:p>
          <a:p>
            <a:pPr algn="l">
              <a:defRPr/>
            </a:pPr>
            <a:r>
              <a:rPr lang="ru-RU" sz="1800" dirty="0" smtClean="0"/>
              <a:t>13. </a:t>
            </a:r>
            <a:r>
              <a:rPr lang="ru-RU" sz="1800" dirty="0"/>
              <a:t>Выбор хостинга и поддержка </a:t>
            </a:r>
            <a:r>
              <a:rPr lang="ru-RU" sz="1800" dirty="0" smtClean="0"/>
              <a:t>сайта (Лекция 25-26 )…….228</a:t>
            </a:r>
          </a:p>
          <a:p>
            <a:pPr algn="l">
              <a:defRPr/>
            </a:pPr>
            <a:r>
              <a:rPr lang="ru-RU" sz="1800" dirty="0" smtClean="0"/>
              <a:t>14. </a:t>
            </a:r>
            <a:r>
              <a:rPr lang="ru-RU" sz="1800" dirty="0"/>
              <a:t>Что дальше</a:t>
            </a:r>
            <a:r>
              <a:rPr lang="ru-RU" sz="1800" dirty="0" smtClean="0"/>
              <a:t>? (Лекция 27-28 )…………………………………..243</a:t>
            </a:r>
            <a:endParaRPr lang="ru-RU" sz="1800" dirty="0"/>
          </a:p>
          <a:p>
            <a:pPr algn="l">
              <a:defRPr/>
            </a:pPr>
            <a:endParaRPr lang="ru-RU" sz="1400" dirty="0"/>
          </a:p>
          <a:p>
            <a:pPr algn="l">
              <a:defRPr/>
            </a:pPr>
            <a:endParaRPr lang="ru-RU" sz="1400" dirty="0"/>
          </a:p>
          <a:p>
            <a:pPr algn="l">
              <a:defRPr/>
            </a:pPr>
            <a:endParaRPr lang="ru-RU" sz="1400" dirty="0"/>
          </a:p>
          <a:p>
            <a:pPr algn="l">
              <a:defRPr/>
            </a:pPr>
            <a:endParaRPr lang="ru-RU" sz="1400" dirty="0"/>
          </a:p>
          <a:p>
            <a:pPr algn="l">
              <a:defRPr/>
            </a:pPr>
            <a:endParaRPr lang="ru-RU" sz="1400" dirty="0" smtClean="0"/>
          </a:p>
          <a:p>
            <a:pPr marL="342900" indent="-342900" algn="l">
              <a:buAutoNum type="arabicPeriod" startAt="5"/>
              <a:defRPr/>
            </a:pPr>
            <a:endParaRPr lang="ru-RU" sz="1800" dirty="0"/>
          </a:p>
          <a:p>
            <a:pPr algn="l">
              <a:defRPr/>
            </a:pPr>
            <a:endParaRPr lang="ru-RU" sz="1800" dirty="0" smtClean="0"/>
          </a:p>
          <a:p>
            <a:pPr marL="342900" indent="-342900" algn="l">
              <a:buAutoNum type="arabicPeriod" startAt="5"/>
              <a:defRPr/>
            </a:pPr>
            <a:endParaRPr lang="ru-RU" sz="1800" dirty="0"/>
          </a:p>
          <a:p>
            <a:pPr marL="457200" indent="-457200" algn="l">
              <a:buFont typeface="+mj-lt"/>
              <a:buAutoNum type="arabicPeriod"/>
              <a:defRPr/>
            </a:pPr>
            <a:endParaRPr lang="ru-RU" sz="2400" dirty="0" smtClean="0"/>
          </a:p>
          <a:p>
            <a:pPr algn="l">
              <a:defRPr/>
            </a:pPr>
            <a:endParaRPr lang="ru-RU" sz="2400" dirty="0" smtClean="0"/>
          </a:p>
          <a:p>
            <a:pPr marL="457200" indent="-457200" algn="l">
              <a:buFont typeface="+mj-lt"/>
              <a:buAutoNum type="arabicPeriod"/>
              <a:defRPr/>
            </a:pPr>
            <a:endParaRPr lang="ru-RU" sz="2400" dirty="0" smtClean="0"/>
          </a:p>
          <a:p>
            <a:pPr algn="l">
              <a:defRPr/>
            </a:pPr>
            <a:endParaRPr lang="ru-RU" sz="2400" dirty="0"/>
          </a:p>
          <a:p>
            <a:pPr marL="457200" indent="-457200" algn="l">
              <a:buFont typeface="+mj-lt"/>
              <a:buAutoNum type="arabicPeriod"/>
              <a:defRPr/>
            </a:pPr>
            <a:endParaRPr lang="ru-RU" sz="2400" dirty="0" smtClean="0"/>
          </a:p>
          <a:p>
            <a:pPr marL="457200" indent="-457200" algn="l">
              <a:buFont typeface="+mj-lt"/>
              <a:buAutoNum type="arabicPeriod"/>
              <a:defRPr/>
            </a:pPr>
            <a:endParaRPr lang="ru-RU" sz="2400" dirty="0">
              <a:solidFill>
                <a:srgbClr val="000066"/>
              </a:solidFill>
              <a:latin typeface="Times New Roman" panose="02020603050405020304" pitchFamily="18" charset="0"/>
              <a:ea typeface="+mn-ea"/>
              <a:cs typeface="+mn-cs"/>
            </a:endParaRPr>
          </a:p>
        </p:txBody>
      </p:sp>
      <p:sp>
        <p:nvSpPr>
          <p:cNvPr id="13" name="Заголовок 1"/>
          <p:cNvSpPr txBox="1">
            <a:spLocks/>
          </p:cNvSpPr>
          <p:nvPr/>
        </p:nvSpPr>
        <p:spPr>
          <a:xfrm>
            <a:off x="-9525" y="6272213"/>
            <a:ext cx="9144000" cy="576262"/>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2000" dirty="0" smtClean="0">
                <a:solidFill>
                  <a:srgbClr val="000066"/>
                </a:solidFill>
                <a:latin typeface="Times New Roman" panose="02020603050405020304" pitchFamily="18" charset="0"/>
                <a:ea typeface="+mn-ea"/>
                <a:cs typeface="+mn-cs"/>
              </a:rPr>
              <a:t>Москва, 2017</a:t>
            </a:r>
            <a:endParaRPr lang="ru-RU" sz="2000" dirty="0">
              <a:solidFill>
                <a:srgbClr val="000066"/>
              </a:solidFill>
              <a:latin typeface="Times New Roman" panose="02020603050405020304" pitchFamily="18" charset="0"/>
              <a:ea typeface="+mn-ea"/>
              <a:cs typeface="+mn-cs"/>
            </a:endParaRPr>
          </a:p>
        </p:txBody>
      </p:sp>
      <p:sp>
        <p:nvSpPr>
          <p:cNvPr id="14"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smtClean="0">
                <a:solidFill>
                  <a:srgbClr val="000066"/>
                </a:solidFill>
                <a:latin typeface="Times New Roman" panose="02020603050405020304" pitchFamily="18" charset="0"/>
                <a:ea typeface="+mn-ea"/>
                <a:cs typeface="+mn-cs"/>
              </a:rPr>
              <a:t>Кафедра «Информатика» </a:t>
            </a:r>
            <a:endParaRPr lang="ru-RU" sz="1800" dirty="0">
              <a:solidFill>
                <a:srgbClr val="000066"/>
              </a:solidFill>
              <a:latin typeface="Times New Roman" panose="02020603050405020304" pitchFamily="18" charset="0"/>
              <a:ea typeface="+mn-ea"/>
              <a:cs typeface="+mn-cs"/>
            </a:endParaRPr>
          </a:p>
        </p:txBody>
      </p:sp>
      <p:pic>
        <p:nvPicPr>
          <p:cNvPr id="28678"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745538" y="6483350"/>
            <a:ext cx="398462" cy="374650"/>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C1B8235-CBBD-4086-A012-6B0813D1A8EE}" type="slidenum">
              <a:rPr lang="ru-RU">
                <a:solidFill>
                  <a:srgbClr val="000066"/>
                </a:solidFill>
                <a:latin typeface="Times New Roman" pitchFamily="18" charset="0"/>
              </a:rPr>
              <a:pPr algn="ctr"/>
              <a:t>2</a:t>
            </a:fld>
            <a:endParaRPr lang="ru-RU">
              <a:solidFill>
                <a:srgbClr val="000066"/>
              </a:solidFill>
              <a:latin typeface="Times New Roman" pitchFamily="18"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sp>
        <p:nvSpPr>
          <p:cNvPr id="7"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D1936E11-35CB-4781-A36D-A811061EC49E}" type="slidenum">
              <a:rPr lang="ru-RU">
                <a:solidFill>
                  <a:srgbClr val="000066"/>
                </a:solidFill>
                <a:latin typeface="Times New Roman" pitchFamily="18" charset="0"/>
              </a:rPr>
              <a:pPr algn="ctr"/>
              <a:t>20</a:t>
            </a:fld>
            <a:endParaRPr lang="ru-RU">
              <a:solidFill>
                <a:srgbClr val="000066"/>
              </a:solidFill>
              <a:latin typeface="Times New Roman" pitchFamily="18" charset="0"/>
            </a:endParaRPr>
          </a:p>
        </p:txBody>
      </p:sp>
      <p:pic>
        <p:nvPicPr>
          <p:cNvPr id="57350"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Введение и основные понятия</a:t>
            </a:r>
          </a:p>
        </p:txBody>
      </p:sp>
      <p:sp>
        <p:nvSpPr>
          <p:cNvPr id="12" name="Заголовок 1"/>
          <p:cNvSpPr txBox="1">
            <a:spLocks/>
          </p:cNvSpPr>
          <p:nvPr/>
        </p:nvSpPr>
        <p:spPr>
          <a:xfrm>
            <a:off x="430212" y="617938"/>
            <a:ext cx="8229600" cy="8382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Вопросы</a:t>
            </a:r>
            <a:endParaRPr lang="ru-RU" dirty="0"/>
          </a:p>
        </p:txBody>
      </p:sp>
      <p:sp>
        <p:nvSpPr>
          <p:cNvPr id="13" name="Объект 2"/>
          <p:cNvSpPr txBox="1">
            <a:spLocks/>
          </p:cNvSpPr>
          <p:nvPr/>
        </p:nvSpPr>
        <p:spPr>
          <a:xfrm>
            <a:off x="511175" y="1819554"/>
            <a:ext cx="8229600" cy="33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dirty="0" smtClean="0"/>
              <a:t>Чем отличается сайт от страницы</a:t>
            </a:r>
          </a:p>
          <a:p>
            <a:r>
              <a:rPr lang="ru-RU" dirty="0" smtClean="0"/>
              <a:t>Какие языки разметки используются для создания сайтов</a:t>
            </a:r>
          </a:p>
          <a:p>
            <a:r>
              <a:rPr lang="ru-RU" dirty="0" smtClean="0"/>
              <a:t>Что такое тег</a:t>
            </a:r>
          </a:p>
          <a:p>
            <a:r>
              <a:rPr lang="ru-RU" dirty="0" smtClean="0"/>
              <a:t>Какие теги должны быть обязательно в </a:t>
            </a:r>
            <a:r>
              <a:rPr lang="en-US" dirty="0" smtClean="0"/>
              <a:t>html-</a:t>
            </a:r>
            <a:r>
              <a:rPr lang="ru-RU" dirty="0" smtClean="0"/>
              <a:t>документе</a:t>
            </a:r>
            <a:endParaRPr lang="ru-RU"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200</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Дополнительные возможности HTML и CSS.</a:t>
            </a:r>
          </a:p>
        </p:txBody>
      </p:sp>
      <p:sp>
        <p:nvSpPr>
          <p:cNvPr id="6" name="Заголовок 1"/>
          <p:cNvSpPr txBox="1">
            <a:spLocks/>
          </p:cNvSpPr>
          <p:nvPr/>
        </p:nvSpPr>
        <p:spPr>
          <a:xfrm>
            <a:off x="523081" y="570923"/>
            <a:ext cx="8229600" cy="71755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Поддержка</a:t>
            </a:r>
            <a:endParaRPr lang="ru-RU" sz="3600" dirty="0"/>
          </a:p>
        </p:txBody>
      </p:sp>
      <p:graphicFrame>
        <p:nvGraphicFramePr>
          <p:cNvPr id="7" name="Объект 3"/>
          <p:cNvGraphicFramePr>
            <a:graphicFrameLocks/>
          </p:cNvGraphicFramePr>
          <p:nvPr>
            <p:extLst>
              <p:ext uri="{D42A27DB-BD31-4B8C-83A1-F6EECF244321}">
                <p14:modId xmlns:p14="http://schemas.microsoft.com/office/powerpoint/2010/main" xmlns="" val="4258857516"/>
              </p:ext>
            </p:extLst>
          </p:nvPr>
        </p:nvGraphicFramePr>
        <p:xfrm>
          <a:off x="429490" y="1757041"/>
          <a:ext cx="8229599" cy="484372"/>
        </p:xfrm>
        <a:graphic>
          <a:graphicData uri="http://schemas.openxmlformats.org/drawingml/2006/table">
            <a:tbl>
              <a:tblPr/>
              <a:tblGrid>
                <a:gridCol w="1175657"/>
                <a:gridCol w="1175657"/>
                <a:gridCol w="1175657"/>
                <a:gridCol w="1175657"/>
                <a:gridCol w="1175657"/>
                <a:gridCol w="1175657"/>
                <a:gridCol w="1175657"/>
              </a:tblGrid>
              <a:tr h="236367">
                <a:tc>
                  <a:txBody>
                    <a:bodyPr/>
                    <a:lstStyle/>
                    <a:p>
                      <a:pPr algn="ctr"/>
                      <a:r>
                        <a:rPr lang="en-US" sz="1400" dirty="0">
                          <a:effectLst/>
                        </a:rPr>
                        <a:t>IE</a:t>
                      </a:r>
                    </a:p>
                  </a:txBody>
                  <a:tcPr marL="14413" marR="14413" marT="14413" marB="14413"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AF3D2"/>
                    </a:solidFill>
                  </a:tcPr>
                </a:tc>
                <a:tc>
                  <a:txBody>
                    <a:bodyPr/>
                    <a:lstStyle/>
                    <a:p>
                      <a:pPr algn="ctr"/>
                      <a:r>
                        <a:rPr lang="en-US" sz="1400">
                          <a:effectLst/>
                        </a:rPr>
                        <a:t>Firefox</a:t>
                      </a:r>
                    </a:p>
                  </a:txBody>
                  <a:tcPr marL="14413" marR="14413" marT="14413" marB="14413"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AF3D2"/>
                    </a:solidFill>
                  </a:tcPr>
                </a:tc>
                <a:tc>
                  <a:txBody>
                    <a:bodyPr/>
                    <a:lstStyle/>
                    <a:p>
                      <a:pPr algn="ctr"/>
                      <a:r>
                        <a:rPr lang="en-US" sz="1400">
                          <a:effectLst/>
                        </a:rPr>
                        <a:t>Safari</a:t>
                      </a:r>
                    </a:p>
                  </a:txBody>
                  <a:tcPr marL="14413" marR="14413" marT="14413" marB="14413"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AF3D2"/>
                    </a:solidFill>
                  </a:tcPr>
                </a:tc>
                <a:tc>
                  <a:txBody>
                    <a:bodyPr/>
                    <a:lstStyle/>
                    <a:p>
                      <a:pPr algn="ctr"/>
                      <a:r>
                        <a:rPr lang="en-US" sz="1400">
                          <a:effectLst/>
                        </a:rPr>
                        <a:t>Chrome</a:t>
                      </a:r>
                    </a:p>
                  </a:txBody>
                  <a:tcPr marL="14413" marR="14413" marT="14413" marB="14413"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AF3D2"/>
                    </a:solidFill>
                  </a:tcPr>
                </a:tc>
                <a:tc>
                  <a:txBody>
                    <a:bodyPr/>
                    <a:lstStyle/>
                    <a:p>
                      <a:pPr algn="ctr"/>
                      <a:r>
                        <a:rPr lang="en-US" sz="1400">
                          <a:effectLst/>
                        </a:rPr>
                        <a:t>Opera</a:t>
                      </a:r>
                    </a:p>
                  </a:txBody>
                  <a:tcPr marL="14413" marR="14413" marT="14413" marB="14413"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AF3D2"/>
                    </a:solidFill>
                  </a:tcPr>
                </a:tc>
                <a:tc>
                  <a:txBody>
                    <a:bodyPr/>
                    <a:lstStyle/>
                    <a:p>
                      <a:pPr algn="ctr"/>
                      <a:r>
                        <a:rPr lang="en-US" sz="1400">
                          <a:effectLst/>
                        </a:rPr>
                        <a:t>iPhone</a:t>
                      </a:r>
                    </a:p>
                  </a:txBody>
                  <a:tcPr marL="14413" marR="14413" marT="14413" marB="14413"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AF3D2"/>
                    </a:solidFill>
                  </a:tcPr>
                </a:tc>
                <a:tc>
                  <a:txBody>
                    <a:bodyPr/>
                    <a:lstStyle/>
                    <a:p>
                      <a:pPr algn="ctr"/>
                      <a:r>
                        <a:rPr lang="en-US" sz="1400">
                          <a:effectLst/>
                        </a:rPr>
                        <a:t>Android</a:t>
                      </a:r>
                    </a:p>
                  </a:txBody>
                  <a:tcPr marL="14413" marR="14413" marT="14413" marB="14413"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AF3D2"/>
                    </a:solidFill>
                  </a:tcPr>
                </a:tc>
              </a:tr>
              <a:tr h="236367">
                <a:tc>
                  <a:txBody>
                    <a:bodyPr/>
                    <a:lstStyle/>
                    <a:p>
                      <a:pPr algn="ctr"/>
                      <a:r>
                        <a:rPr lang="ru-RU" sz="1400">
                          <a:effectLst/>
                        </a:rPr>
                        <a:t>9.0+</a:t>
                      </a:r>
                    </a:p>
                  </a:txBody>
                  <a:tcPr marL="14413" marR="14413" marT="14413" marB="14413"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pPr algn="ctr"/>
                      <a:r>
                        <a:rPr lang="ru-RU" sz="1400" dirty="0">
                          <a:effectLst/>
                        </a:rPr>
                        <a:t>3.5+</a:t>
                      </a:r>
                    </a:p>
                  </a:txBody>
                  <a:tcPr marL="14413" marR="14413" marT="14413" marB="14413"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pPr algn="ctr"/>
                      <a:r>
                        <a:rPr lang="ru-RU" sz="1400" dirty="0">
                          <a:effectLst/>
                        </a:rPr>
                        <a:t>3.0+</a:t>
                      </a:r>
                    </a:p>
                  </a:txBody>
                  <a:tcPr marL="14413" marR="14413" marT="14413" marB="14413"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pPr algn="ctr"/>
                      <a:r>
                        <a:rPr lang="ru-RU" sz="1400">
                          <a:effectLst/>
                        </a:rPr>
                        <a:t>3.0+</a:t>
                      </a:r>
                    </a:p>
                  </a:txBody>
                  <a:tcPr marL="14413" marR="14413" marT="14413" marB="14413"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pPr algn="ctr"/>
                      <a:r>
                        <a:rPr lang="ru-RU" sz="1400">
                          <a:effectLst/>
                        </a:rPr>
                        <a:t>10.5+</a:t>
                      </a:r>
                    </a:p>
                  </a:txBody>
                  <a:tcPr marL="14413" marR="14413" marT="14413" marB="14413"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pPr algn="ctr"/>
                      <a:r>
                        <a:rPr lang="ru-RU" sz="1400">
                          <a:effectLst/>
                        </a:rPr>
                        <a:t>1.0+</a:t>
                      </a:r>
                    </a:p>
                  </a:txBody>
                  <a:tcPr marL="14413" marR="14413" marT="14413" marB="14413"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pPr algn="ctr"/>
                      <a:r>
                        <a:rPr lang="ru-RU" sz="1400" dirty="0">
                          <a:effectLst/>
                        </a:rPr>
                        <a:t>2.0+</a:t>
                      </a:r>
                    </a:p>
                  </a:txBody>
                  <a:tcPr marL="14413" marR="14413" marT="14413" marB="14413"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bl>
          </a:graphicData>
        </a:graphic>
      </p:graphicFrame>
      <p:graphicFrame>
        <p:nvGraphicFramePr>
          <p:cNvPr id="9" name="Таблица 8"/>
          <p:cNvGraphicFramePr>
            <a:graphicFrameLocks noGrp="1"/>
          </p:cNvGraphicFramePr>
          <p:nvPr>
            <p:extLst>
              <p:ext uri="{D42A27DB-BD31-4B8C-83A1-F6EECF244321}">
                <p14:modId xmlns:p14="http://schemas.microsoft.com/office/powerpoint/2010/main" xmlns="" val="1338482239"/>
              </p:ext>
            </p:extLst>
          </p:nvPr>
        </p:nvGraphicFramePr>
        <p:xfrm>
          <a:off x="429491" y="2954092"/>
          <a:ext cx="8229600" cy="2346960"/>
        </p:xfrm>
        <a:graphic>
          <a:graphicData uri="http://schemas.openxmlformats.org/drawingml/2006/table">
            <a:tbl>
              <a:tblPr/>
              <a:tblGrid>
                <a:gridCol w="1028700"/>
                <a:gridCol w="1028700"/>
                <a:gridCol w="1028700"/>
                <a:gridCol w="1028700"/>
                <a:gridCol w="1028700"/>
                <a:gridCol w="1028700"/>
                <a:gridCol w="1028700"/>
                <a:gridCol w="1028700"/>
              </a:tblGrid>
              <a:tr h="0">
                <a:tc>
                  <a:txBody>
                    <a:bodyPr/>
                    <a:lstStyle/>
                    <a:p>
                      <a:pPr algn="l"/>
                      <a:r>
                        <a:rPr lang="ru-RU">
                          <a:effectLst/>
                        </a:rPr>
                        <a:t>Кодек/контейнер</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AF3D2"/>
                    </a:solidFill>
                  </a:tcPr>
                </a:tc>
                <a:tc>
                  <a:txBody>
                    <a:bodyPr/>
                    <a:lstStyle/>
                    <a:p>
                      <a:pPr algn="ctr"/>
                      <a:r>
                        <a:rPr lang="en-US">
                          <a:effectLst/>
                        </a:rPr>
                        <a:t>IE</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AF3D2"/>
                    </a:solidFill>
                  </a:tcPr>
                </a:tc>
                <a:tc>
                  <a:txBody>
                    <a:bodyPr/>
                    <a:lstStyle/>
                    <a:p>
                      <a:pPr algn="ctr"/>
                      <a:r>
                        <a:rPr lang="en-US">
                          <a:effectLst/>
                        </a:rPr>
                        <a:t>Firefox</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AF3D2"/>
                    </a:solidFill>
                  </a:tcPr>
                </a:tc>
                <a:tc>
                  <a:txBody>
                    <a:bodyPr/>
                    <a:lstStyle/>
                    <a:p>
                      <a:pPr algn="ctr"/>
                      <a:r>
                        <a:rPr lang="en-US">
                          <a:effectLst/>
                        </a:rPr>
                        <a:t>Safari</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AF3D2"/>
                    </a:solidFill>
                  </a:tcPr>
                </a:tc>
                <a:tc>
                  <a:txBody>
                    <a:bodyPr/>
                    <a:lstStyle/>
                    <a:p>
                      <a:pPr algn="ctr"/>
                      <a:r>
                        <a:rPr lang="en-US">
                          <a:effectLst/>
                        </a:rPr>
                        <a:t>Chrome</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AF3D2"/>
                    </a:solidFill>
                  </a:tcPr>
                </a:tc>
                <a:tc>
                  <a:txBody>
                    <a:bodyPr/>
                    <a:lstStyle/>
                    <a:p>
                      <a:pPr algn="ctr"/>
                      <a:r>
                        <a:rPr lang="en-US">
                          <a:effectLst/>
                        </a:rPr>
                        <a:t>Opera</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AF3D2"/>
                    </a:solidFill>
                  </a:tcPr>
                </a:tc>
                <a:tc>
                  <a:txBody>
                    <a:bodyPr/>
                    <a:lstStyle/>
                    <a:p>
                      <a:pPr algn="ctr"/>
                      <a:r>
                        <a:rPr lang="en-US">
                          <a:effectLst/>
                        </a:rPr>
                        <a:t>iPhone</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AF3D2"/>
                    </a:solidFill>
                  </a:tcPr>
                </a:tc>
                <a:tc>
                  <a:txBody>
                    <a:bodyPr/>
                    <a:lstStyle/>
                    <a:p>
                      <a:pPr algn="ctr"/>
                      <a:r>
                        <a:rPr lang="en-US">
                          <a:effectLst/>
                        </a:rPr>
                        <a:t>Android</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AF3D2"/>
                    </a:solidFill>
                  </a:tcPr>
                </a:tc>
              </a:tr>
              <a:tr h="0">
                <a:tc>
                  <a:txBody>
                    <a:bodyPr/>
                    <a:lstStyle/>
                    <a:p>
                      <a:pPr algn="l"/>
                      <a:r>
                        <a:rPr lang="en-US">
                          <a:effectLst/>
                        </a:rPr>
                        <a:t>Theora+Vorbis+Ogg</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ctr"/>
                      <a:r>
                        <a:rPr lang="ru-RU">
                          <a:effectLst/>
                        </a:rPr>
                        <a:t>–</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ctr"/>
                      <a:r>
                        <a:rPr lang="ru-RU">
                          <a:effectLst/>
                        </a:rPr>
                        <a:t>3.5+</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ctr"/>
                      <a:r>
                        <a:rPr lang="ru-RU" dirty="0">
                          <a:effectLst/>
                        </a:rPr>
                        <a:t>†</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ctr"/>
                      <a:r>
                        <a:rPr lang="ru-RU">
                          <a:effectLst/>
                        </a:rPr>
                        <a:t>5.0+</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ctr"/>
                      <a:r>
                        <a:rPr lang="ru-RU">
                          <a:effectLst/>
                        </a:rPr>
                        <a:t>10.5+</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ctr"/>
                      <a:r>
                        <a:rPr lang="ru-RU">
                          <a:effectLst/>
                        </a:rPr>
                        <a:t>–</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ctr"/>
                      <a:r>
                        <a:rPr lang="ru-RU">
                          <a:effectLst/>
                        </a:rPr>
                        <a:t>–</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r>
              <a:tr h="0">
                <a:tc>
                  <a:txBody>
                    <a:bodyPr/>
                    <a:lstStyle/>
                    <a:p>
                      <a:pPr algn="l"/>
                      <a:r>
                        <a:rPr lang="en-US">
                          <a:effectLst/>
                        </a:rPr>
                        <a:t>H.264+AAC+MP4</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ctr"/>
                      <a:r>
                        <a:rPr lang="ru-RU">
                          <a:effectLst/>
                        </a:rPr>
                        <a:t>–</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ctr"/>
                      <a:r>
                        <a:rPr lang="ru-RU">
                          <a:effectLst/>
                        </a:rPr>
                        <a:t>–</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ctr"/>
                      <a:r>
                        <a:rPr lang="ru-RU">
                          <a:effectLst/>
                        </a:rPr>
                        <a:t>3.0+</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ctr"/>
                      <a:r>
                        <a:rPr lang="ru-RU">
                          <a:effectLst/>
                        </a:rPr>
                        <a:t>5.0+</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ctr"/>
                      <a:r>
                        <a:rPr lang="ru-RU">
                          <a:effectLst/>
                        </a:rPr>
                        <a:t>–</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ctr"/>
                      <a:r>
                        <a:rPr lang="ru-RU">
                          <a:effectLst/>
                        </a:rPr>
                        <a:t>3.0+</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ctr"/>
                      <a:r>
                        <a:rPr lang="ru-RU">
                          <a:effectLst/>
                        </a:rPr>
                        <a:t>2.0+</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r>
              <a:tr h="0">
                <a:tc>
                  <a:txBody>
                    <a:bodyPr/>
                    <a:lstStyle/>
                    <a:p>
                      <a:pPr algn="l"/>
                      <a:r>
                        <a:rPr lang="en-US">
                          <a:effectLst/>
                        </a:rPr>
                        <a:t>WebM</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ctr"/>
                      <a:r>
                        <a:rPr lang="ru-RU">
                          <a:effectLst/>
                        </a:rPr>
                        <a:t>–</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ctr"/>
                      <a:r>
                        <a:rPr lang="ru-RU">
                          <a:effectLst/>
                        </a:rPr>
                        <a:t>–</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ctr"/>
                      <a:r>
                        <a:rPr lang="ru-RU">
                          <a:effectLst/>
                        </a:rPr>
                        <a:t>†</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ctr"/>
                      <a:r>
                        <a:rPr lang="ru-RU">
                          <a:effectLst/>
                        </a:rPr>
                        <a:t>6.0+</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ctr"/>
                      <a:r>
                        <a:rPr lang="ru-RU">
                          <a:effectLst/>
                        </a:rPr>
                        <a:t>10.6+</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ctr"/>
                      <a:r>
                        <a:rPr lang="ru-RU">
                          <a:effectLst/>
                        </a:rPr>
                        <a:t>–</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pPr algn="ctr"/>
                      <a:r>
                        <a:rPr lang="ru-RU" dirty="0">
                          <a:effectLst/>
                        </a:rPr>
                        <a:t>–</a:t>
                      </a:r>
                    </a:p>
                  </a:txBody>
                  <a:tcPr marL="19050" marR="19050" marT="19050" marB="1905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r>
            </a:tbl>
          </a:graphicData>
        </a:graphic>
      </p:graphicFrame>
      <p:sp>
        <p:nvSpPr>
          <p:cNvPr id="11" name="TextBox 10"/>
          <p:cNvSpPr txBox="1"/>
          <p:nvPr/>
        </p:nvSpPr>
        <p:spPr>
          <a:xfrm>
            <a:off x="498763" y="1294946"/>
            <a:ext cx="3034145" cy="400110"/>
          </a:xfrm>
          <a:prstGeom prst="rect">
            <a:avLst/>
          </a:prstGeom>
          <a:noFill/>
        </p:spPr>
        <p:txBody>
          <a:bodyPr wrap="square" rtlCol="0">
            <a:spAutoFit/>
          </a:bodyPr>
          <a:lstStyle/>
          <a:p>
            <a:r>
              <a:rPr lang="ru-RU" dirty="0" smtClean="0">
                <a:latin typeface="+mn-lt"/>
              </a:rPr>
              <a:t>Поддержка </a:t>
            </a:r>
            <a:r>
              <a:rPr lang="en-US" dirty="0" smtClean="0">
                <a:latin typeface="+mn-lt"/>
              </a:rPr>
              <a:t>&lt;video&gt;</a:t>
            </a:r>
            <a:endParaRPr lang="ru-RU" dirty="0">
              <a:latin typeface="+mn-lt"/>
            </a:endParaRPr>
          </a:p>
        </p:txBody>
      </p:sp>
      <p:sp>
        <p:nvSpPr>
          <p:cNvPr id="12" name="TextBox 11"/>
          <p:cNvSpPr txBox="1"/>
          <p:nvPr/>
        </p:nvSpPr>
        <p:spPr>
          <a:xfrm>
            <a:off x="498763" y="2472583"/>
            <a:ext cx="3034145" cy="400110"/>
          </a:xfrm>
          <a:prstGeom prst="rect">
            <a:avLst/>
          </a:prstGeom>
          <a:noFill/>
        </p:spPr>
        <p:txBody>
          <a:bodyPr wrap="square" rtlCol="0">
            <a:spAutoFit/>
          </a:bodyPr>
          <a:lstStyle/>
          <a:p>
            <a:r>
              <a:rPr lang="ru-RU" dirty="0" smtClean="0">
                <a:latin typeface="+mn-lt"/>
              </a:rPr>
              <a:t>Поддержка кодеков</a:t>
            </a:r>
            <a:endParaRPr lang="ru-RU" dirty="0">
              <a:latin typeface="+mn-lt"/>
            </a:endParaRPr>
          </a:p>
        </p:txBody>
      </p:sp>
    </p:spTree>
    <p:extLst>
      <p:ext uri="{BB962C8B-B14F-4D97-AF65-F5344CB8AC3E}">
        <p14:creationId xmlns:p14="http://schemas.microsoft.com/office/powerpoint/2010/main" xmlns="" val="29520178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201</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Дополнительные возможности HTML и CSS.</a:t>
            </a:r>
          </a:p>
        </p:txBody>
      </p:sp>
      <p:sp>
        <p:nvSpPr>
          <p:cNvPr id="6" name="Заголовок 1"/>
          <p:cNvSpPr txBox="1">
            <a:spLocks/>
          </p:cNvSpPr>
          <p:nvPr/>
        </p:nvSpPr>
        <p:spPr>
          <a:xfrm>
            <a:off x="738554" y="560388"/>
            <a:ext cx="8229600" cy="5715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Тег </a:t>
            </a:r>
            <a:r>
              <a:rPr lang="en-US" sz="2800" dirty="0" smtClean="0"/>
              <a:t>&lt;video&gt; </a:t>
            </a:r>
            <a:r>
              <a:rPr lang="ru-RU" sz="2800" dirty="0" smtClean="0"/>
              <a:t>для встраивания видео на сайт</a:t>
            </a:r>
            <a:endParaRPr lang="ru-RU" sz="2800" dirty="0"/>
          </a:p>
        </p:txBody>
      </p:sp>
      <p:sp>
        <p:nvSpPr>
          <p:cNvPr id="7" name="Rectangle 1"/>
          <p:cNvSpPr>
            <a:spLocks noChangeArrowheads="1"/>
          </p:cNvSpPr>
          <p:nvPr/>
        </p:nvSpPr>
        <p:spPr bwMode="auto">
          <a:xfrm>
            <a:off x="1562855" y="1017886"/>
            <a:ext cx="5866645" cy="2217133"/>
          </a:xfrm>
          <a:prstGeom prst="rect">
            <a:avLst/>
          </a:prstGeom>
          <a:noFill/>
          <a:ln>
            <a:noFill/>
          </a:ln>
          <a:effectLst/>
        </p:spPr>
        <p:txBody>
          <a:bodyPr vert="horz" wrap="square" lIns="91440" tIns="39675"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ru-RU" sz="3200" b="0" i="0" u="none" strike="noStrike" cap="none" normalizeH="0" baseline="0" dirty="0" smtClean="0">
                <a:ln>
                  <a:noFill/>
                </a:ln>
                <a:solidFill>
                  <a:srgbClr val="000088"/>
                </a:solidFill>
                <a:effectLst/>
                <a:latin typeface="Arial Unicode MS" panose="020B0604020202020204" pitchFamily="34" charset="-128"/>
              </a:rPr>
              <a:t>&lt;</a:t>
            </a:r>
            <a:r>
              <a:rPr kumimoji="0" lang="ru-RU" sz="3200" b="0" i="0" u="none" strike="noStrike" cap="none" normalizeH="0" baseline="0" dirty="0" err="1" smtClean="0">
                <a:ln>
                  <a:noFill/>
                </a:ln>
                <a:solidFill>
                  <a:srgbClr val="000088"/>
                </a:solidFill>
                <a:effectLst/>
                <a:latin typeface="Arial Unicode MS" panose="020B0604020202020204" pitchFamily="34" charset="-128"/>
              </a:rPr>
              <a:t>video</a:t>
            </a:r>
            <a:r>
              <a:rPr kumimoji="0" lang="ru-RU" sz="3200" b="0" i="0" u="none" strike="noStrike" cap="none" normalizeH="0" baseline="0" dirty="0" smtClean="0">
                <a:ln>
                  <a:noFill/>
                </a:ln>
                <a:solidFill>
                  <a:srgbClr val="000000"/>
                </a:solidFill>
                <a:effectLst/>
                <a:latin typeface="Arial Unicode MS" panose="020B0604020202020204" pitchFamily="34" charset="-128"/>
              </a:rPr>
              <a:t> </a:t>
            </a:r>
            <a:r>
              <a:rPr kumimoji="0" lang="ru-RU" sz="3200" b="0" i="0" u="none" strike="noStrike" cap="none" normalizeH="0" baseline="0" dirty="0" err="1" smtClean="0">
                <a:ln>
                  <a:noFill/>
                </a:ln>
                <a:solidFill>
                  <a:srgbClr val="660066"/>
                </a:solidFill>
                <a:effectLst/>
                <a:latin typeface="Arial Unicode MS" panose="020B0604020202020204" pitchFamily="34" charset="-128"/>
              </a:rPr>
              <a:t>src</a:t>
            </a:r>
            <a:r>
              <a:rPr kumimoji="0" lang="ru-RU" sz="3200" b="0" i="0" u="none" strike="noStrike" cap="none" normalizeH="0" baseline="0" dirty="0" smtClean="0">
                <a:ln>
                  <a:noFill/>
                </a:ln>
                <a:solidFill>
                  <a:srgbClr val="666600"/>
                </a:solidFill>
                <a:effectLst/>
                <a:latin typeface="Arial Unicode MS" panose="020B0604020202020204" pitchFamily="34" charset="-128"/>
              </a:rPr>
              <a:t>=</a:t>
            </a:r>
            <a:r>
              <a:rPr kumimoji="0" lang="ru-RU" sz="3200" b="0" i="0" u="none" strike="noStrike" cap="none" normalizeH="0" baseline="0" dirty="0" smtClean="0">
                <a:ln>
                  <a:noFill/>
                </a:ln>
                <a:solidFill>
                  <a:srgbClr val="008800"/>
                </a:solidFill>
                <a:effectLst/>
                <a:latin typeface="Arial Unicode MS" panose="020B0604020202020204" pitchFamily="34" charset="-128"/>
              </a:rPr>
              <a:t>"</a:t>
            </a:r>
            <a:r>
              <a:rPr kumimoji="0" lang="ru-RU" sz="3200" b="0" i="0" u="none" strike="noStrike" cap="none" normalizeH="0" baseline="0" dirty="0" err="1" smtClean="0">
                <a:ln>
                  <a:noFill/>
                </a:ln>
                <a:solidFill>
                  <a:srgbClr val="008800"/>
                </a:solidFill>
                <a:effectLst/>
                <a:latin typeface="Arial Unicode MS" panose="020B0604020202020204" pitchFamily="34" charset="-128"/>
              </a:rPr>
              <a:t>mountvideo.ogv</a:t>
            </a:r>
            <a:r>
              <a:rPr kumimoji="0" lang="ru-RU" sz="3200" b="0" i="0" u="none" strike="noStrike" cap="none" normalizeH="0" baseline="0" dirty="0" smtClean="0">
                <a:ln>
                  <a:noFill/>
                </a:ln>
                <a:solidFill>
                  <a:srgbClr val="008800"/>
                </a:solidFill>
                <a:effectLst/>
                <a:latin typeface="Arial Unicode MS" panose="020B0604020202020204" pitchFamily="34" charset="-128"/>
              </a:rPr>
              <a:t>"</a:t>
            </a:r>
            <a:r>
              <a:rPr kumimoji="0" lang="ru-RU" sz="3200" b="0" i="0" u="none" strike="noStrike" cap="none" normalizeH="0" baseline="0" dirty="0" smtClean="0">
                <a:ln>
                  <a:noFill/>
                </a:ln>
                <a:solidFill>
                  <a:srgbClr val="000000"/>
                </a:solidFill>
                <a:effectLst/>
                <a:latin typeface="Arial Unicode MS" panose="020B0604020202020204" pitchFamily="34" charset="-128"/>
              </a:rPr>
              <a:t> </a:t>
            </a:r>
            <a:r>
              <a:rPr kumimoji="0" lang="ru-RU" sz="3200" b="0" i="0" u="none" strike="noStrike" cap="none" normalizeH="0" baseline="0" dirty="0" err="1" smtClean="0">
                <a:ln>
                  <a:noFill/>
                </a:ln>
                <a:solidFill>
                  <a:srgbClr val="660066"/>
                </a:solidFill>
                <a:effectLst/>
                <a:latin typeface="Arial Unicode MS" panose="020B0604020202020204" pitchFamily="34" charset="-128"/>
              </a:rPr>
              <a:t>width</a:t>
            </a:r>
            <a:r>
              <a:rPr kumimoji="0" lang="ru-RU" sz="3200" b="0" i="0" u="none" strike="noStrike" cap="none" normalizeH="0" baseline="0" dirty="0" smtClean="0">
                <a:ln>
                  <a:noFill/>
                </a:ln>
                <a:solidFill>
                  <a:srgbClr val="666600"/>
                </a:solidFill>
                <a:effectLst/>
                <a:latin typeface="Arial Unicode MS" panose="020B0604020202020204" pitchFamily="34" charset="-128"/>
              </a:rPr>
              <a:t>=</a:t>
            </a:r>
            <a:r>
              <a:rPr kumimoji="0" lang="ru-RU" sz="3200" b="0" i="0" u="none" strike="noStrike" cap="none" normalizeH="0" baseline="0" dirty="0" smtClean="0">
                <a:ln>
                  <a:noFill/>
                </a:ln>
                <a:solidFill>
                  <a:srgbClr val="008800"/>
                </a:solidFill>
                <a:effectLst/>
                <a:latin typeface="Arial Unicode MS" panose="020B0604020202020204" pitchFamily="34" charset="-128"/>
              </a:rPr>
              <a:t>'300'</a:t>
            </a:r>
            <a:r>
              <a:rPr kumimoji="0" lang="ru-RU" sz="3200" b="0" i="0" u="none" strike="noStrike" cap="none" normalizeH="0" baseline="0" dirty="0" smtClean="0">
                <a:ln>
                  <a:noFill/>
                </a:ln>
                <a:solidFill>
                  <a:srgbClr val="000000"/>
                </a:solidFill>
                <a:effectLst/>
                <a:latin typeface="Arial Unicode MS" panose="020B0604020202020204" pitchFamily="34" charset="-128"/>
              </a:rPr>
              <a:t> </a:t>
            </a:r>
            <a:r>
              <a:rPr kumimoji="0" lang="ru-RU" sz="3200" b="0" i="0" u="none" strike="noStrike" cap="none" normalizeH="0" baseline="0" dirty="0" err="1" smtClean="0">
                <a:ln>
                  <a:noFill/>
                </a:ln>
                <a:solidFill>
                  <a:srgbClr val="660066"/>
                </a:solidFill>
                <a:effectLst/>
                <a:latin typeface="Arial Unicode MS" panose="020B0604020202020204" pitchFamily="34" charset="-128"/>
              </a:rPr>
              <a:t>height</a:t>
            </a:r>
            <a:r>
              <a:rPr kumimoji="0" lang="ru-RU" sz="3200" b="0" i="0" u="none" strike="noStrike" cap="none" normalizeH="0" baseline="0" dirty="0" smtClean="0">
                <a:ln>
                  <a:noFill/>
                </a:ln>
                <a:solidFill>
                  <a:srgbClr val="666600"/>
                </a:solidFill>
                <a:effectLst/>
                <a:latin typeface="Arial Unicode MS" panose="020B0604020202020204" pitchFamily="34" charset="-128"/>
              </a:rPr>
              <a:t>=</a:t>
            </a:r>
            <a:r>
              <a:rPr kumimoji="0" lang="ru-RU" sz="3200" b="0" i="0" u="none" strike="noStrike" cap="none" normalizeH="0" baseline="0" dirty="0" smtClean="0">
                <a:ln>
                  <a:noFill/>
                </a:ln>
                <a:solidFill>
                  <a:srgbClr val="008800"/>
                </a:solidFill>
                <a:effectLst/>
                <a:latin typeface="Arial Unicode MS" panose="020B0604020202020204" pitchFamily="34" charset="-128"/>
              </a:rPr>
              <a:t>'200'</a:t>
            </a:r>
            <a:r>
              <a:rPr kumimoji="0" lang="ru-RU" sz="3200" b="0" i="0" u="none" strike="noStrike" cap="none" normalizeH="0" baseline="0" dirty="0" smtClean="0">
                <a:ln>
                  <a:noFill/>
                </a:ln>
                <a:solidFill>
                  <a:srgbClr val="000000"/>
                </a:solidFill>
                <a:effectLst/>
                <a:latin typeface="Arial Unicode MS" panose="020B0604020202020204" pitchFamily="34" charset="-128"/>
              </a:rPr>
              <a:t> </a:t>
            </a:r>
            <a:r>
              <a:rPr kumimoji="0" lang="ru-RU" sz="3200" b="0" i="0" u="none" strike="noStrike" cap="none" normalizeH="0" baseline="0" dirty="0" err="1" smtClean="0">
                <a:ln>
                  <a:noFill/>
                </a:ln>
                <a:solidFill>
                  <a:srgbClr val="660066"/>
                </a:solidFill>
                <a:effectLst/>
                <a:latin typeface="Arial Unicode MS" panose="020B0604020202020204" pitchFamily="34" charset="-128"/>
              </a:rPr>
              <a:t>controls</a:t>
            </a:r>
            <a:r>
              <a:rPr kumimoji="0" lang="ru-RU" sz="3200" b="0" i="0" u="none" strike="noStrike" cap="none" normalizeH="0" baseline="0" dirty="0" smtClean="0">
                <a:ln>
                  <a:noFill/>
                </a:ln>
                <a:solidFill>
                  <a:srgbClr val="666600"/>
                </a:solidFill>
                <a:effectLst/>
                <a:latin typeface="Arial Unicode MS" panose="020B0604020202020204" pitchFamily="34" charset="-128"/>
              </a:rPr>
              <a:t>=</a:t>
            </a:r>
            <a:r>
              <a:rPr kumimoji="0" lang="ru-RU" sz="3200" b="0" i="0" u="none" strike="noStrike" cap="none" normalizeH="0" baseline="0" dirty="0" smtClean="0">
                <a:ln>
                  <a:noFill/>
                </a:ln>
                <a:solidFill>
                  <a:srgbClr val="008800"/>
                </a:solidFill>
                <a:effectLst/>
                <a:latin typeface="Arial Unicode MS" panose="020B0604020202020204" pitchFamily="34" charset="-128"/>
              </a:rPr>
              <a:t>'</a:t>
            </a:r>
            <a:r>
              <a:rPr kumimoji="0" lang="ru-RU" sz="3200" b="0" i="0" u="none" strike="noStrike" cap="none" normalizeH="0" baseline="0" dirty="0" err="1" smtClean="0">
                <a:ln>
                  <a:noFill/>
                </a:ln>
                <a:solidFill>
                  <a:srgbClr val="008800"/>
                </a:solidFill>
                <a:effectLst/>
                <a:latin typeface="Arial Unicode MS" panose="020B0604020202020204" pitchFamily="34" charset="-128"/>
              </a:rPr>
              <a:t>controls</a:t>
            </a:r>
            <a:r>
              <a:rPr kumimoji="0" lang="ru-RU" sz="3200" b="0" i="0" u="none" strike="noStrike" cap="none" normalizeH="0" baseline="0" dirty="0" smtClean="0">
                <a:ln>
                  <a:noFill/>
                </a:ln>
                <a:solidFill>
                  <a:srgbClr val="008800"/>
                </a:solidFill>
                <a:effectLst/>
                <a:latin typeface="Arial Unicode MS" panose="020B0604020202020204" pitchFamily="34" charset="-128"/>
              </a:rPr>
              <a:t>'</a:t>
            </a:r>
            <a:r>
              <a:rPr kumimoji="0" lang="ru-RU" sz="3200" b="0" i="0" u="none" strike="noStrike" cap="none" normalizeH="0" baseline="0" dirty="0" smtClean="0">
                <a:ln>
                  <a:noFill/>
                </a:ln>
                <a:solidFill>
                  <a:srgbClr val="000088"/>
                </a:solidFill>
                <a:effectLst/>
                <a:latin typeface="Arial Unicode MS" panose="020B0604020202020204" pitchFamily="34" charset="-128"/>
              </a:rPr>
              <a:t>&gt;&lt;/</a:t>
            </a:r>
            <a:r>
              <a:rPr kumimoji="0" lang="ru-RU" sz="3200" b="0" i="0" u="none" strike="noStrike" cap="none" normalizeH="0" baseline="0" dirty="0" err="1" smtClean="0">
                <a:ln>
                  <a:noFill/>
                </a:ln>
                <a:solidFill>
                  <a:srgbClr val="000088"/>
                </a:solidFill>
                <a:effectLst/>
                <a:latin typeface="Arial Unicode MS" panose="020B0604020202020204" pitchFamily="34" charset="-128"/>
              </a:rPr>
              <a:t>video</a:t>
            </a:r>
            <a:r>
              <a:rPr kumimoji="0" lang="ru-RU" sz="3200" b="0" i="0" u="none" strike="noStrike" cap="none" normalizeH="0" baseline="0" dirty="0" smtClean="0">
                <a:ln>
                  <a:noFill/>
                </a:ln>
                <a:solidFill>
                  <a:srgbClr val="000088"/>
                </a:solidFill>
                <a:effectLst/>
                <a:latin typeface="Arial Unicode MS" panose="020B0604020202020204" pitchFamily="34" charset="-128"/>
              </a:rPr>
              <a:t>&gt;</a:t>
            </a:r>
            <a:r>
              <a:rPr kumimoji="0" lang="ru-RU" sz="1800" b="0" i="0" u="none" strike="noStrike" cap="none" normalizeH="0" baseline="0" dirty="0" smtClean="0">
                <a:ln>
                  <a:noFill/>
                </a:ln>
                <a:solidFill>
                  <a:schemeClr val="tx1"/>
                </a:solidFill>
                <a:effectLst/>
              </a:rPr>
              <a:t> </a:t>
            </a:r>
            <a:endParaRPr kumimoji="0" lang="ru-RU" sz="6000" b="0" i="0" u="none" strike="noStrike" cap="none" normalizeH="0" baseline="0" dirty="0" smtClean="0">
              <a:ln>
                <a:noFill/>
              </a:ln>
              <a:solidFill>
                <a:schemeClr val="tx1"/>
              </a:solidFill>
              <a:effectLst/>
              <a:latin typeface="Arial" panose="020B0604020202020204" pitchFamily="34" charset="0"/>
            </a:endParaRPr>
          </a:p>
        </p:txBody>
      </p:sp>
      <p:pic>
        <p:nvPicPr>
          <p:cNvPr id="9" name="Рисунок 8"/>
          <p:cNvPicPr>
            <a:picLocks noChangeAspect="1"/>
          </p:cNvPicPr>
          <p:nvPr/>
        </p:nvPicPr>
        <p:blipFill rotWithShape="1">
          <a:blip r:embed="rId6"/>
          <a:srcRect l="35131" t="43050" r="46349" b="36612"/>
          <a:stretch/>
        </p:blipFill>
        <p:spPr>
          <a:xfrm>
            <a:off x="2765202" y="3235019"/>
            <a:ext cx="3610561" cy="2478095"/>
          </a:xfrm>
          <a:prstGeom prst="rect">
            <a:avLst/>
          </a:prstGeom>
        </p:spPr>
      </p:pic>
    </p:spTree>
    <p:extLst>
      <p:ext uri="{BB962C8B-B14F-4D97-AF65-F5344CB8AC3E}">
        <p14:creationId xmlns:p14="http://schemas.microsoft.com/office/powerpoint/2010/main" xmlns="" val="137096009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202</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Дополнительные возможности HTML и CSS.</a:t>
            </a:r>
          </a:p>
        </p:txBody>
      </p:sp>
      <p:sp>
        <p:nvSpPr>
          <p:cNvPr id="6" name="Заголовок 1"/>
          <p:cNvSpPr txBox="1">
            <a:spLocks/>
          </p:cNvSpPr>
          <p:nvPr/>
        </p:nvSpPr>
        <p:spPr>
          <a:xfrm>
            <a:off x="703385" y="73104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Использование разных форматов видео для поддержки в разных браузерах</a:t>
            </a:r>
            <a:endParaRPr lang="ru-RU" sz="2800" dirty="0"/>
          </a:p>
        </p:txBody>
      </p:sp>
      <p:sp>
        <p:nvSpPr>
          <p:cNvPr id="7" name="Rectangle 1"/>
          <p:cNvSpPr>
            <a:spLocks noChangeArrowheads="1"/>
          </p:cNvSpPr>
          <p:nvPr/>
        </p:nvSpPr>
        <p:spPr bwMode="auto">
          <a:xfrm>
            <a:off x="627925" y="1906536"/>
            <a:ext cx="7996100" cy="1947311"/>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53958"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88"/>
                </a:solidFill>
                <a:effectLst/>
                <a:latin typeface="Arial Unicode MS" pitchFamily="34" charset="-128"/>
                <a:cs typeface="Arial" pitchFamily="34" charset="0"/>
              </a:rPr>
              <a:t>&lt;</a:t>
            </a:r>
            <a:r>
              <a:rPr kumimoji="0" lang="ru-RU" sz="2400" b="0" i="0" u="none" strike="noStrike" cap="none" normalizeH="0" baseline="0" dirty="0" err="1" smtClean="0">
                <a:ln>
                  <a:noFill/>
                </a:ln>
                <a:solidFill>
                  <a:srgbClr val="000088"/>
                </a:solidFill>
                <a:effectLst/>
                <a:latin typeface="Arial Unicode MS" pitchFamily="34" charset="-128"/>
                <a:cs typeface="Arial" pitchFamily="34" charset="0"/>
              </a:rPr>
              <a:t>video</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a:t>
            </a:r>
            <a:r>
              <a:rPr kumimoji="0" lang="ru-RU" sz="2400" b="0" i="0" u="none" strike="noStrike" cap="none" normalizeH="0" baseline="0" dirty="0" err="1" smtClean="0">
                <a:ln>
                  <a:noFill/>
                </a:ln>
                <a:solidFill>
                  <a:srgbClr val="660066"/>
                </a:solidFill>
                <a:effectLst/>
                <a:latin typeface="Arial Unicode MS" pitchFamily="34" charset="-128"/>
                <a:cs typeface="Arial" pitchFamily="34" charset="0"/>
              </a:rPr>
              <a:t>width</a:t>
            </a:r>
            <a:r>
              <a:rPr kumimoji="0" lang="ru-RU" sz="2400" b="0" i="0" u="none" strike="noStrike" cap="none" normalizeH="0" baseline="0" dirty="0" smtClean="0">
                <a:ln>
                  <a:noFill/>
                </a:ln>
                <a:solidFill>
                  <a:srgbClr val="666600"/>
                </a:solidFill>
                <a:effectLst/>
                <a:latin typeface="Arial Unicode MS" pitchFamily="34" charset="-128"/>
                <a:cs typeface="Arial" pitchFamily="34" charset="0"/>
              </a:rPr>
              <a:t>=</a:t>
            </a:r>
            <a:r>
              <a:rPr kumimoji="0" lang="ru-RU" sz="2400" b="0" i="0" u="none" strike="noStrike" cap="none" normalizeH="0" baseline="0" dirty="0" smtClean="0">
                <a:ln>
                  <a:noFill/>
                </a:ln>
                <a:solidFill>
                  <a:srgbClr val="008800"/>
                </a:solidFill>
                <a:effectLst/>
                <a:latin typeface="Arial Unicode MS" pitchFamily="34" charset="-128"/>
                <a:cs typeface="Arial" pitchFamily="34" charset="0"/>
              </a:rPr>
              <a:t>"300"</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a:t>
            </a:r>
            <a:r>
              <a:rPr kumimoji="0" lang="ru-RU" sz="2400" b="0" i="0" u="none" strike="noStrike" cap="none" normalizeH="0" baseline="0" dirty="0" err="1" smtClean="0">
                <a:ln>
                  <a:noFill/>
                </a:ln>
                <a:solidFill>
                  <a:srgbClr val="660066"/>
                </a:solidFill>
                <a:effectLst/>
                <a:latin typeface="Arial Unicode MS" pitchFamily="34" charset="-128"/>
                <a:cs typeface="Arial" pitchFamily="34" charset="0"/>
              </a:rPr>
              <a:t>height</a:t>
            </a:r>
            <a:r>
              <a:rPr kumimoji="0" lang="ru-RU" sz="2400" b="0" i="0" u="none" strike="noStrike" cap="none" normalizeH="0" baseline="0" dirty="0" smtClean="0">
                <a:ln>
                  <a:noFill/>
                </a:ln>
                <a:solidFill>
                  <a:srgbClr val="666600"/>
                </a:solidFill>
                <a:effectLst/>
                <a:latin typeface="Arial Unicode MS" pitchFamily="34" charset="-128"/>
                <a:cs typeface="Arial" pitchFamily="34" charset="0"/>
              </a:rPr>
              <a:t>=</a:t>
            </a:r>
            <a:r>
              <a:rPr kumimoji="0" lang="ru-RU" sz="2400" b="0" i="0" u="none" strike="noStrike" cap="none" normalizeH="0" baseline="0" dirty="0" smtClean="0">
                <a:ln>
                  <a:noFill/>
                </a:ln>
                <a:solidFill>
                  <a:srgbClr val="008800"/>
                </a:solidFill>
                <a:effectLst/>
                <a:latin typeface="Arial Unicode MS" pitchFamily="34" charset="-128"/>
                <a:cs typeface="Arial" pitchFamily="34" charset="0"/>
              </a:rPr>
              <a:t>"200"</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a:t>
            </a:r>
            <a:r>
              <a:rPr kumimoji="0" lang="ru-RU" sz="2400" b="0" i="0" u="none" strike="noStrike" cap="none" normalizeH="0" baseline="0" dirty="0" err="1" smtClean="0">
                <a:ln>
                  <a:noFill/>
                </a:ln>
                <a:solidFill>
                  <a:srgbClr val="660066"/>
                </a:solidFill>
                <a:effectLst/>
                <a:latin typeface="Arial Unicode MS" pitchFamily="34" charset="-128"/>
                <a:cs typeface="Arial" pitchFamily="34" charset="0"/>
              </a:rPr>
              <a:t>controls</a:t>
            </a:r>
            <a:r>
              <a:rPr kumimoji="0" lang="ru-RU" sz="2400" b="0" i="0" u="none" strike="noStrike" cap="none" normalizeH="0" baseline="0" dirty="0" smtClean="0">
                <a:ln>
                  <a:noFill/>
                </a:ln>
                <a:solidFill>
                  <a:srgbClr val="666600"/>
                </a:solidFill>
                <a:effectLst/>
                <a:latin typeface="Arial Unicode MS" pitchFamily="34" charset="-128"/>
                <a:cs typeface="Arial" pitchFamily="34" charset="0"/>
              </a:rPr>
              <a:t>=</a:t>
            </a:r>
            <a:r>
              <a:rPr kumimoji="0" lang="ru-RU" sz="2400" b="0" i="0" u="none" strike="noStrike" cap="none" normalizeH="0" baseline="0" dirty="0" smtClean="0">
                <a:ln>
                  <a:noFill/>
                </a:ln>
                <a:solidFill>
                  <a:srgbClr val="008800"/>
                </a:solidFill>
                <a:effectLst/>
                <a:latin typeface="Arial Unicode MS" pitchFamily="34" charset="-128"/>
                <a:cs typeface="Arial" pitchFamily="34" charset="0"/>
              </a:rPr>
              <a:t>"</a:t>
            </a:r>
            <a:r>
              <a:rPr kumimoji="0" lang="ru-RU" sz="2400" b="0" i="0" u="none" strike="noStrike" cap="none" normalizeH="0" baseline="0" dirty="0" err="1" smtClean="0">
                <a:ln>
                  <a:noFill/>
                </a:ln>
                <a:solidFill>
                  <a:srgbClr val="008800"/>
                </a:solidFill>
                <a:effectLst/>
                <a:latin typeface="Arial Unicode MS" pitchFamily="34" charset="-128"/>
                <a:cs typeface="Arial" pitchFamily="34" charset="0"/>
              </a:rPr>
              <a:t>controls</a:t>
            </a:r>
            <a:r>
              <a:rPr kumimoji="0" lang="ru-RU" sz="2400" b="0" i="0" u="none" strike="noStrike" cap="none" normalizeH="0" baseline="0" dirty="0" smtClean="0">
                <a:ln>
                  <a:noFill/>
                </a:ln>
                <a:solidFill>
                  <a:srgbClr val="008800"/>
                </a:solidFill>
                <a:effectLst/>
                <a:latin typeface="Arial Unicode MS" pitchFamily="34" charset="-128"/>
                <a:cs typeface="Arial" pitchFamily="34" charset="0"/>
              </a:rPr>
              <a:t>"</a:t>
            </a:r>
            <a:r>
              <a:rPr kumimoji="0" lang="ru-RU" sz="2400" b="0" i="0" u="none" strike="noStrike" cap="none" normalizeH="0" baseline="0" dirty="0" smtClean="0">
                <a:ln>
                  <a:noFill/>
                </a:ln>
                <a:solidFill>
                  <a:srgbClr val="000088"/>
                </a:solidFill>
                <a:effectLst/>
                <a:latin typeface="Arial Unicode MS" pitchFamily="34" charset="-128"/>
                <a:cs typeface="Arial" pitchFamily="34" charset="0"/>
              </a:rPr>
              <a:t>&gt;</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88"/>
                </a:solidFill>
                <a:effectLst/>
                <a:latin typeface="Arial Unicode MS" pitchFamily="34" charset="-128"/>
                <a:cs typeface="Arial" pitchFamily="34" charset="0"/>
              </a:rPr>
              <a:t>  &lt;</a:t>
            </a:r>
            <a:r>
              <a:rPr kumimoji="0" lang="ru-RU" sz="2400" b="0" i="0" u="none" strike="noStrike" cap="none" normalizeH="0" baseline="0" dirty="0" err="1" smtClean="0">
                <a:ln>
                  <a:noFill/>
                </a:ln>
                <a:solidFill>
                  <a:srgbClr val="000088"/>
                </a:solidFill>
                <a:effectLst/>
                <a:latin typeface="Arial Unicode MS" pitchFamily="34" charset="-128"/>
                <a:cs typeface="Arial" pitchFamily="34" charset="0"/>
              </a:rPr>
              <a:t>source</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a:t>
            </a:r>
            <a:r>
              <a:rPr kumimoji="0" lang="ru-RU" sz="2400" b="0" i="0" u="none" strike="noStrike" cap="none" normalizeH="0" baseline="0" dirty="0" err="1" smtClean="0">
                <a:ln>
                  <a:noFill/>
                </a:ln>
                <a:solidFill>
                  <a:srgbClr val="660066"/>
                </a:solidFill>
                <a:effectLst/>
                <a:latin typeface="Arial Unicode MS" pitchFamily="34" charset="-128"/>
                <a:cs typeface="Arial" pitchFamily="34" charset="0"/>
              </a:rPr>
              <a:t>src</a:t>
            </a:r>
            <a:r>
              <a:rPr kumimoji="0" lang="ru-RU" sz="2400" b="0" i="0" u="none" strike="noStrike" cap="none" normalizeH="0" baseline="0" dirty="0" smtClean="0">
                <a:ln>
                  <a:noFill/>
                </a:ln>
                <a:solidFill>
                  <a:srgbClr val="666600"/>
                </a:solidFill>
                <a:effectLst/>
                <a:latin typeface="Arial Unicode MS" pitchFamily="34" charset="-128"/>
                <a:cs typeface="Arial" pitchFamily="34" charset="0"/>
              </a:rPr>
              <a:t>=</a:t>
            </a:r>
            <a:r>
              <a:rPr kumimoji="0" lang="ru-RU" sz="2400" b="0" i="0" u="none" strike="noStrike" cap="none" normalizeH="0" baseline="0" dirty="0" smtClean="0">
                <a:ln>
                  <a:noFill/>
                </a:ln>
                <a:solidFill>
                  <a:srgbClr val="008800"/>
                </a:solidFill>
                <a:effectLst/>
                <a:latin typeface="Arial Unicode MS" pitchFamily="34" charset="-128"/>
                <a:cs typeface="Arial" pitchFamily="34" charset="0"/>
              </a:rPr>
              <a:t>"</a:t>
            </a:r>
            <a:r>
              <a:rPr kumimoji="0" lang="ru-RU" sz="2400" b="0" i="0" u="none" strike="noStrike" cap="none" normalizeH="0" baseline="0" dirty="0" err="1" smtClean="0">
                <a:ln>
                  <a:noFill/>
                </a:ln>
                <a:solidFill>
                  <a:srgbClr val="008800"/>
                </a:solidFill>
                <a:effectLst/>
                <a:latin typeface="Arial Unicode MS" pitchFamily="34" charset="-128"/>
                <a:cs typeface="Arial" pitchFamily="34" charset="0"/>
              </a:rPr>
              <a:t>mountvideo.ogv</a:t>
            </a:r>
            <a:r>
              <a:rPr kumimoji="0" lang="ru-RU" sz="2400" b="0" i="0" u="none" strike="noStrike" cap="none" normalizeH="0" baseline="0" dirty="0" smtClean="0">
                <a:ln>
                  <a:noFill/>
                </a:ln>
                <a:solidFill>
                  <a:srgbClr val="008800"/>
                </a:solidFill>
                <a:effectLst/>
                <a:latin typeface="Arial Unicode MS" pitchFamily="34" charset="-128"/>
                <a:cs typeface="Arial" pitchFamily="34" charset="0"/>
              </a:rPr>
              <a:t>"</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a:t>
            </a:r>
            <a:r>
              <a:rPr kumimoji="0" lang="ru-RU" sz="2400" b="0" i="0" u="none" strike="noStrike" cap="none" normalizeH="0" baseline="0" dirty="0" err="1" smtClean="0">
                <a:ln>
                  <a:noFill/>
                </a:ln>
                <a:solidFill>
                  <a:srgbClr val="660066"/>
                </a:solidFill>
                <a:effectLst/>
                <a:latin typeface="Arial Unicode MS" pitchFamily="34" charset="-128"/>
                <a:cs typeface="Arial" pitchFamily="34" charset="0"/>
              </a:rPr>
              <a:t>type</a:t>
            </a:r>
            <a:r>
              <a:rPr kumimoji="0" lang="ru-RU" sz="2400" b="0" i="0" u="none" strike="noStrike" cap="none" normalizeH="0" baseline="0" dirty="0" smtClean="0">
                <a:ln>
                  <a:noFill/>
                </a:ln>
                <a:solidFill>
                  <a:srgbClr val="666600"/>
                </a:solidFill>
                <a:effectLst/>
                <a:latin typeface="Arial Unicode MS" pitchFamily="34" charset="-128"/>
                <a:cs typeface="Arial" pitchFamily="34" charset="0"/>
              </a:rPr>
              <a:t>=</a:t>
            </a:r>
            <a:r>
              <a:rPr kumimoji="0" lang="ru-RU" sz="2400" b="0" i="0" u="none" strike="noStrike" cap="none" normalizeH="0" baseline="0" dirty="0" smtClean="0">
                <a:ln>
                  <a:noFill/>
                </a:ln>
                <a:solidFill>
                  <a:srgbClr val="008800"/>
                </a:solidFill>
                <a:effectLst/>
                <a:latin typeface="Arial Unicode MS" pitchFamily="34" charset="-128"/>
                <a:cs typeface="Arial" pitchFamily="34" charset="0"/>
              </a:rPr>
              <a:t>"</a:t>
            </a:r>
            <a:r>
              <a:rPr kumimoji="0" lang="ru-RU" sz="2400" b="0" i="0" u="none" strike="noStrike" cap="none" normalizeH="0" baseline="0" dirty="0" err="1" smtClean="0">
                <a:ln>
                  <a:noFill/>
                </a:ln>
                <a:solidFill>
                  <a:srgbClr val="008800"/>
                </a:solidFill>
                <a:effectLst/>
                <a:latin typeface="Arial Unicode MS" pitchFamily="34" charset="-128"/>
                <a:cs typeface="Arial" pitchFamily="34" charset="0"/>
              </a:rPr>
              <a:t>video</a:t>
            </a:r>
            <a:r>
              <a:rPr kumimoji="0" lang="ru-RU" sz="2400" b="0" i="0" u="none" strike="noStrike" cap="none" normalizeH="0" baseline="0" dirty="0" smtClean="0">
                <a:ln>
                  <a:noFill/>
                </a:ln>
                <a:solidFill>
                  <a:srgbClr val="008800"/>
                </a:solidFill>
                <a:effectLst/>
                <a:latin typeface="Arial Unicode MS" pitchFamily="34" charset="-128"/>
                <a:cs typeface="Arial" pitchFamily="34" charset="0"/>
              </a:rPr>
              <a:t>/</a:t>
            </a:r>
            <a:r>
              <a:rPr kumimoji="0" lang="ru-RU" sz="2400" b="0" i="0" u="none" strike="noStrike" cap="none" normalizeH="0" baseline="0" dirty="0" err="1" smtClean="0">
                <a:ln>
                  <a:noFill/>
                </a:ln>
                <a:solidFill>
                  <a:srgbClr val="008800"/>
                </a:solidFill>
                <a:effectLst/>
                <a:latin typeface="Arial Unicode MS" pitchFamily="34" charset="-128"/>
                <a:cs typeface="Arial" pitchFamily="34" charset="0"/>
              </a:rPr>
              <a:t>ogg</a:t>
            </a:r>
            <a:r>
              <a:rPr kumimoji="0" lang="ru-RU" sz="2400" b="0" i="0" u="none" strike="noStrike" cap="none" normalizeH="0" baseline="0" dirty="0" smtClean="0">
                <a:ln>
                  <a:noFill/>
                </a:ln>
                <a:solidFill>
                  <a:srgbClr val="008800"/>
                </a:solidFill>
                <a:effectLst/>
                <a:latin typeface="Arial Unicode MS" pitchFamily="34" charset="-128"/>
                <a:cs typeface="Arial" pitchFamily="34" charset="0"/>
              </a:rPr>
              <a:t>"</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a:t>
            </a:r>
            <a:r>
              <a:rPr kumimoji="0" lang="ru-RU" sz="2400" b="0" i="0" u="none" strike="noStrike" cap="none" normalizeH="0" baseline="0" dirty="0" smtClean="0">
                <a:ln>
                  <a:noFill/>
                </a:ln>
                <a:solidFill>
                  <a:srgbClr val="000088"/>
                </a:solidFill>
                <a:effectLst/>
                <a:latin typeface="Arial Unicode MS" pitchFamily="34" charset="-128"/>
                <a:cs typeface="Arial" pitchFamily="34" charset="0"/>
              </a:rPr>
              <a:t>/&gt;</a:t>
            </a:r>
          </a:p>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88"/>
                </a:solidFill>
                <a:effectLst/>
                <a:latin typeface="Arial Unicode MS" pitchFamily="34" charset="-128"/>
                <a:cs typeface="Arial" pitchFamily="34" charset="0"/>
              </a:rPr>
              <a:t>  &lt;</a:t>
            </a:r>
            <a:r>
              <a:rPr kumimoji="0" lang="ru-RU" sz="2400" b="0" i="0" u="none" strike="noStrike" cap="none" normalizeH="0" baseline="0" dirty="0" err="1" smtClean="0">
                <a:ln>
                  <a:noFill/>
                </a:ln>
                <a:solidFill>
                  <a:srgbClr val="000088"/>
                </a:solidFill>
                <a:effectLst/>
                <a:latin typeface="Arial Unicode MS" pitchFamily="34" charset="-128"/>
                <a:cs typeface="Arial" pitchFamily="34" charset="0"/>
              </a:rPr>
              <a:t>source</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a:t>
            </a:r>
            <a:r>
              <a:rPr kumimoji="0" lang="ru-RU" sz="2400" b="0" i="0" u="none" strike="noStrike" cap="none" normalizeH="0" baseline="0" dirty="0" err="1" smtClean="0">
                <a:ln>
                  <a:noFill/>
                </a:ln>
                <a:solidFill>
                  <a:srgbClr val="660066"/>
                </a:solidFill>
                <a:effectLst/>
                <a:latin typeface="Arial Unicode MS" pitchFamily="34" charset="-128"/>
                <a:cs typeface="Arial" pitchFamily="34" charset="0"/>
              </a:rPr>
              <a:t>src</a:t>
            </a:r>
            <a:r>
              <a:rPr kumimoji="0" lang="ru-RU" sz="2400" b="0" i="0" u="none" strike="noStrike" cap="none" normalizeH="0" baseline="0" dirty="0" smtClean="0">
                <a:ln>
                  <a:noFill/>
                </a:ln>
                <a:solidFill>
                  <a:srgbClr val="666600"/>
                </a:solidFill>
                <a:effectLst/>
                <a:latin typeface="Arial Unicode MS" pitchFamily="34" charset="-128"/>
                <a:cs typeface="Arial" pitchFamily="34" charset="0"/>
              </a:rPr>
              <a:t>=</a:t>
            </a:r>
            <a:r>
              <a:rPr kumimoji="0" lang="ru-RU" sz="2400" b="0" i="0" u="none" strike="noStrike" cap="none" normalizeH="0" baseline="0" dirty="0" smtClean="0">
                <a:ln>
                  <a:noFill/>
                </a:ln>
                <a:solidFill>
                  <a:srgbClr val="008800"/>
                </a:solidFill>
                <a:effectLst/>
                <a:latin typeface="Arial Unicode MS" pitchFamily="34" charset="-128"/>
                <a:cs typeface="Arial" pitchFamily="34" charset="0"/>
              </a:rPr>
              <a:t>"mountvideo.mp4"</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a:t>
            </a:r>
            <a:r>
              <a:rPr kumimoji="0" lang="ru-RU" sz="2400" b="0" i="0" u="none" strike="noStrike" cap="none" normalizeH="0" baseline="0" dirty="0" err="1" smtClean="0">
                <a:ln>
                  <a:noFill/>
                </a:ln>
                <a:solidFill>
                  <a:srgbClr val="660066"/>
                </a:solidFill>
                <a:effectLst/>
                <a:latin typeface="Arial Unicode MS" pitchFamily="34" charset="-128"/>
                <a:cs typeface="Arial" pitchFamily="34" charset="0"/>
              </a:rPr>
              <a:t>type</a:t>
            </a:r>
            <a:r>
              <a:rPr kumimoji="0" lang="ru-RU" sz="2400" b="0" i="0" u="none" strike="noStrike" cap="none" normalizeH="0" baseline="0" dirty="0" smtClean="0">
                <a:ln>
                  <a:noFill/>
                </a:ln>
                <a:solidFill>
                  <a:srgbClr val="666600"/>
                </a:solidFill>
                <a:effectLst/>
                <a:latin typeface="Arial Unicode MS" pitchFamily="34" charset="-128"/>
                <a:cs typeface="Arial" pitchFamily="34" charset="0"/>
              </a:rPr>
              <a:t>=</a:t>
            </a:r>
            <a:r>
              <a:rPr kumimoji="0" lang="ru-RU" sz="2400" b="0" i="0" u="none" strike="noStrike" cap="none" normalizeH="0" baseline="0" dirty="0" smtClean="0">
                <a:ln>
                  <a:noFill/>
                </a:ln>
                <a:solidFill>
                  <a:srgbClr val="008800"/>
                </a:solidFill>
                <a:effectLst/>
                <a:latin typeface="Arial Unicode MS" pitchFamily="34" charset="-128"/>
                <a:cs typeface="Arial" pitchFamily="34" charset="0"/>
              </a:rPr>
              <a:t>"</a:t>
            </a:r>
            <a:r>
              <a:rPr kumimoji="0" lang="ru-RU" sz="2400" b="0" i="0" u="none" strike="noStrike" cap="none" normalizeH="0" baseline="0" dirty="0" err="1" smtClean="0">
                <a:ln>
                  <a:noFill/>
                </a:ln>
                <a:solidFill>
                  <a:srgbClr val="008800"/>
                </a:solidFill>
                <a:effectLst/>
                <a:latin typeface="Arial Unicode MS" pitchFamily="34" charset="-128"/>
                <a:cs typeface="Arial" pitchFamily="34" charset="0"/>
              </a:rPr>
              <a:t>video</a:t>
            </a:r>
            <a:r>
              <a:rPr kumimoji="0" lang="ru-RU" sz="2400" b="0" i="0" u="none" strike="noStrike" cap="none" normalizeH="0" baseline="0" dirty="0" smtClean="0">
                <a:ln>
                  <a:noFill/>
                </a:ln>
                <a:solidFill>
                  <a:srgbClr val="008800"/>
                </a:solidFill>
                <a:effectLst/>
                <a:latin typeface="Arial Unicode MS" pitchFamily="34" charset="-128"/>
                <a:cs typeface="Arial" pitchFamily="34" charset="0"/>
              </a:rPr>
              <a:t>/mp4"</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a:t>
            </a:r>
            <a:r>
              <a:rPr kumimoji="0" lang="ru-RU" sz="2400" b="0" i="0" u="none" strike="noStrike" cap="none" normalizeH="0" baseline="0" dirty="0" smtClean="0">
                <a:ln>
                  <a:noFill/>
                </a:ln>
                <a:solidFill>
                  <a:srgbClr val="000088"/>
                </a:solidFill>
                <a:effectLst/>
                <a:latin typeface="Arial Unicode MS" pitchFamily="34" charset="-128"/>
                <a:cs typeface="Arial" pitchFamily="34" charset="0"/>
              </a:rPr>
              <a:t>/&gt;</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88"/>
                </a:solidFill>
                <a:effectLst/>
                <a:latin typeface="Arial Unicode MS" pitchFamily="34" charset="-128"/>
                <a:cs typeface="Arial" pitchFamily="34" charset="0"/>
              </a:rPr>
              <a:t>  &lt;</a:t>
            </a:r>
            <a:r>
              <a:rPr kumimoji="0" lang="ru-RU" sz="2400" b="0" i="0" u="none" strike="noStrike" cap="none" normalizeH="0" baseline="0" dirty="0" err="1" smtClean="0">
                <a:ln>
                  <a:noFill/>
                </a:ln>
                <a:solidFill>
                  <a:srgbClr val="000088"/>
                </a:solidFill>
                <a:effectLst/>
                <a:latin typeface="Arial Unicode MS" pitchFamily="34" charset="-128"/>
                <a:cs typeface="Arial" pitchFamily="34" charset="0"/>
              </a:rPr>
              <a:t>source</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a:t>
            </a:r>
            <a:r>
              <a:rPr kumimoji="0" lang="ru-RU" sz="2400" b="0" i="0" u="none" strike="noStrike" cap="none" normalizeH="0" baseline="0" dirty="0" err="1" smtClean="0">
                <a:ln>
                  <a:noFill/>
                </a:ln>
                <a:solidFill>
                  <a:srgbClr val="660066"/>
                </a:solidFill>
                <a:effectLst/>
                <a:latin typeface="Arial Unicode MS" pitchFamily="34" charset="-128"/>
                <a:cs typeface="Arial" pitchFamily="34" charset="0"/>
              </a:rPr>
              <a:t>src</a:t>
            </a:r>
            <a:r>
              <a:rPr kumimoji="0" lang="ru-RU" sz="2400" b="0" i="0" u="none" strike="noStrike" cap="none" normalizeH="0" baseline="0" dirty="0" smtClean="0">
                <a:ln>
                  <a:noFill/>
                </a:ln>
                <a:solidFill>
                  <a:srgbClr val="666600"/>
                </a:solidFill>
                <a:effectLst/>
                <a:latin typeface="Arial Unicode MS" pitchFamily="34" charset="-128"/>
                <a:cs typeface="Arial" pitchFamily="34" charset="0"/>
              </a:rPr>
              <a:t>=</a:t>
            </a:r>
            <a:r>
              <a:rPr kumimoji="0" lang="ru-RU" sz="2400" b="0" i="0" u="none" strike="noStrike" cap="none" normalizeH="0" baseline="0" dirty="0" smtClean="0">
                <a:ln>
                  <a:noFill/>
                </a:ln>
                <a:solidFill>
                  <a:srgbClr val="008800"/>
                </a:solidFill>
                <a:effectLst/>
                <a:latin typeface="Arial Unicode MS" pitchFamily="34" charset="-128"/>
                <a:cs typeface="Arial" pitchFamily="34" charset="0"/>
              </a:rPr>
              <a:t>"</a:t>
            </a:r>
            <a:r>
              <a:rPr kumimoji="0" lang="ru-RU" sz="2400" b="0" i="0" u="none" strike="noStrike" cap="none" normalizeH="0" baseline="0" dirty="0" err="1" smtClean="0">
                <a:ln>
                  <a:noFill/>
                </a:ln>
                <a:solidFill>
                  <a:srgbClr val="008800"/>
                </a:solidFill>
                <a:effectLst/>
                <a:latin typeface="Arial Unicode MS" pitchFamily="34" charset="-128"/>
                <a:cs typeface="Arial" pitchFamily="34" charset="0"/>
              </a:rPr>
              <a:t>mountvideo.webm</a:t>
            </a:r>
            <a:r>
              <a:rPr kumimoji="0" lang="ru-RU" sz="2400" b="0" i="0" u="none" strike="noStrike" cap="none" normalizeH="0" baseline="0" dirty="0" smtClean="0">
                <a:ln>
                  <a:noFill/>
                </a:ln>
                <a:solidFill>
                  <a:srgbClr val="008800"/>
                </a:solidFill>
                <a:effectLst/>
                <a:latin typeface="Arial Unicode MS" pitchFamily="34" charset="-128"/>
                <a:cs typeface="Arial" pitchFamily="34" charset="0"/>
              </a:rPr>
              <a:t>"</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a:t>
            </a:r>
            <a:r>
              <a:rPr kumimoji="0" lang="ru-RU" sz="2400" b="0" i="0" u="none" strike="noStrike" cap="none" normalizeH="0" baseline="0" dirty="0" err="1" smtClean="0">
                <a:ln>
                  <a:noFill/>
                </a:ln>
                <a:solidFill>
                  <a:srgbClr val="660066"/>
                </a:solidFill>
                <a:effectLst/>
                <a:latin typeface="Arial Unicode MS" pitchFamily="34" charset="-128"/>
                <a:cs typeface="Arial" pitchFamily="34" charset="0"/>
              </a:rPr>
              <a:t>type</a:t>
            </a:r>
            <a:r>
              <a:rPr kumimoji="0" lang="ru-RU" sz="2400" b="0" i="0" u="none" strike="noStrike" cap="none" normalizeH="0" baseline="0" dirty="0" smtClean="0">
                <a:ln>
                  <a:noFill/>
                </a:ln>
                <a:solidFill>
                  <a:srgbClr val="666600"/>
                </a:solidFill>
                <a:effectLst/>
                <a:latin typeface="Arial Unicode MS" pitchFamily="34" charset="-128"/>
                <a:cs typeface="Arial" pitchFamily="34" charset="0"/>
              </a:rPr>
              <a:t>=</a:t>
            </a:r>
            <a:r>
              <a:rPr kumimoji="0" lang="ru-RU" sz="2400" b="0" i="0" u="none" strike="noStrike" cap="none" normalizeH="0" baseline="0" dirty="0" smtClean="0">
                <a:ln>
                  <a:noFill/>
                </a:ln>
                <a:solidFill>
                  <a:srgbClr val="008800"/>
                </a:solidFill>
                <a:effectLst/>
                <a:latin typeface="Arial Unicode MS" pitchFamily="34" charset="-128"/>
                <a:cs typeface="Arial" pitchFamily="34" charset="0"/>
              </a:rPr>
              <a:t>"</a:t>
            </a:r>
            <a:r>
              <a:rPr kumimoji="0" lang="ru-RU" sz="2400" b="0" i="0" u="none" strike="noStrike" cap="none" normalizeH="0" baseline="0" dirty="0" err="1" smtClean="0">
                <a:ln>
                  <a:noFill/>
                </a:ln>
                <a:solidFill>
                  <a:srgbClr val="008800"/>
                </a:solidFill>
                <a:effectLst/>
                <a:latin typeface="Arial Unicode MS" pitchFamily="34" charset="-128"/>
                <a:cs typeface="Arial" pitchFamily="34" charset="0"/>
              </a:rPr>
              <a:t>video</a:t>
            </a:r>
            <a:r>
              <a:rPr kumimoji="0" lang="ru-RU" sz="2400" b="0" i="0" u="none" strike="noStrike" cap="none" normalizeH="0" baseline="0" dirty="0" smtClean="0">
                <a:ln>
                  <a:noFill/>
                </a:ln>
                <a:solidFill>
                  <a:srgbClr val="008800"/>
                </a:solidFill>
                <a:effectLst/>
                <a:latin typeface="Arial Unicode MS" pitchFamily="34" charset="-128"/>
                <a:cs typeface="Arial" pitchFamily="34" charset="0"/>
              </a:rPr>
              <a:t>/</a:t>
            </a:r>
            <a:r>
              <a:rPr kumimoji="0" lang="ru-RU" sz="2400" b="0" i="0" u="none" strike="noStrike" cap="none" normalizeH="0" baseline="0" dirty="0" err="1" smtClean="0">
                <a:ln>
                  <a:noFill/>
                </a:ln>
                <a:solidFill>
                  <a:srgbClr val="008800"/>
                </a:solidFill>
                <a:effectLst/>
                <a:latin typeface="Arial Unicode MS" pitchFamily="34" charset="-128"/>
                <a:cs typeface="Arial" pitchFamily="34" charset="0"/>
              </a:rPr>
              <a:t>webm</a:t>
            </a:r>
            <a:r>
              <a:rPr kumimoji="0" lang="ru-RU" sz="2400" b="0" i="0" u="none" strike="noStrike" cap="none" normalizeH="0" baseline="0" dirty="0" smtClean="0">
                <a:ln>
                  <a:noFill/>
                </a:ln>
                <a:solidFill>
                  <a:srgbClr val="008800"/>
                </a:solidFill>
                <a:effectLst/>
                <a:latin typeface="Arial Unicode MS" pitchFamily="34" charset="-128"/>
                <a:cs typeface="Arial" pitchFamily="34" charset="0"/>
              </a:rPr>
              <a:t>"</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a:t>
            </a:r>
            <a:r>
              <a:rPr kumimoji="0" lang="ru-RU" sz="2400" b="0" i="0" u="none" strike="noStrike" cap="none" normalizeH="0" baseline="0" dirty="0" smtClean="0">
                <a:ln>
                  <a:noFill/>
                </a:ln>
                <a:solidFill>
                  <a:srgbClr val="000088"/>
                </a:solidFill>
                <a:effectLst/>
                <a:latin typeface="Arial Unicode MS" pitchFamily="34" charset="-128"/>
                <a:cs typeface="Arial" pitchFamily="34" charset="0"/>
              </a:rPr>
              <a:t>/&gt;</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000088"/>
                </a:solidFill>
                <a:effectLst/>
                <a:latin typeface="Arial Unicode MS" pitchFamily="34" charset="-128"/>
                <a:cs typeface="Arial" pitchFamily="34" charset="0"/>
              </a:rPr>
              <a:t>&lt;/</a:t>
            </a:r>
            <a:r>
              <a:rPr kumimoji="0" lang="ru-RU" sz="2400" b="0" i="0" u="none" strike="noStrike" cap="none" normalizeH="0" baseline="0" dirty="0" err="1" smtClean="0">
                <a:ln>
                  <a:noFill/>
                </a:ln>
                <a:solidFill>
                  <a:srgbClr val="000088"/>
                </a:solidFill>
                <a:effectLst/>
                <a:latin typeface="Arial Unicode MS" pitchFamily="34" charset="-128"/>
                <a:cs typeface="Arial" pitchFamily="34" charset="0"/>
              </a:rPr>
              <a:t>video</a:t>
            </a:r>
            <a:r>
              <a:rPr kumimoji="0" lang="ru-RU" sz="2400" b="0" i="0" u="none" strike="noStrike" cap="none" normalizeH="0" baseline="0" dirty="0" smtClean="0">
                <a:ln>
                  <a:noFill/>
                </a:ln>
                <a:solidFill>
                  <a:srgbClr val="000088"/>
                </a:solidFill>
                <a:effectLst/>
                <a:latin typeface="Arial Unicode MS" pitchFamily="34" charset="-128"/>
                <a:cs typeface="Arial" pitchFamily="34" charset="0"/>
              </a:rPr>
              <a:t>&gt;</a:t>
            </a:r>
            <a:r>
              <a:rPr kumimoji="0" lang="ru-RU" sz="2400" b="0" i="0" u="none" strike="noStrike" cap="none" normalizeH="0" baseline="0" dirty="0" smtClean="0">
                <a:ln>
                  <a:noFill/>
                </a:ln>
                <a:solidFill>
                  <a:srgbClr val="000000"/>
                </a:solidFill>
                <a:effectLst/>
                <a:latin typeface="Arial Unicode MS" pitchFamily="34" charset="-128"/>
                <a:cs typeface="Arial" pitchFamily="34" charset="0"/>
              </a:rPr>
              <a:t> </a:t>
            </a:r>
            <a:endParaRPr kumimoji="0" lang="ru-RU" sz="48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Rectangle 2"/>
          <p:cNvSpPr>
            <a:spLocks noChangeArrowheads="1"/>
          </p:cNvSpPr>
          <p:nvPr/>
        </p:nvSpPr>
        <p:spPr bwMode="auto">
          <a:xfrm>
            <a:off x="581230" y="4460873"/>
            <a:ext cx="7866256" cy="931648"/>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53958"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dirty="0" smtClean="0">
                <a:ln>
                  <a:noFill/>
                </a:ln>
                <a:solidFill>
                  <a:srgbClr val="000088"/>
                </a:solidFill>
                <a:effectLst/>
                <a:latin typeface="Arial Unicode MS" pitchFamily="34" charset="-128"/>
                <a:cs typeface="Arial" pitchFamily="34" charset="0"/>
              </a:rPr>
              <a:t>&lt;</a:t>
            </a:r>
            <a:r>
              <a:rPr kumimoji="0" lang="ru-RU" sz="1800" b="0" i="0" u="none" strike="noStrike" cap="none" normalizeH="0" baseline="0" dirty="0" err="1" smtClean="0">
                <a:ln>
                  <a:noFill/>
                </a:ln>
                <a:solidFill>
                  <a:srgbClr val="000088"/>
                </a:solidFill>
                <a:effectLst/>
                <a:latin typeface="Arial Unicode MS" pitchFamily="34" charset="-128"/>
                <a:cs typeface="Arial" pitchFamily="34" charset="0"/>
              </a:rPr>
              <a:t>video</a:t>
            </a:r>
            <a:r>
              <a:rPr kumimoji="0" lang="ru-RU" sz="1800" b="0" i="0" u="none" strike="noStrike" cap="none" normalizeH="0" baseline="0" dirty="0" smtClean="0">
                <a:ln>
                  <a:noFill/>
                </a:ln>
                <a:solidFill>
                  <a:srgbClr val="000000"/>
                </a:solidFill>
                <a:effectLst/>
                <a:latin typeface="Arial Unicode MS" pitchFamily="34" charset="-128"/>
                <a:cs typeface="Arial" pitchFamily="34" charset="0"/>
              </a:rPr>
              <a:t> </a:t>
            </a:r>
            <a:r>
              <a:rPr kumimoji="0" lang="ru-RU" sz="1800" b="0" i="0" u="none" strike="noStrike" cap="none" normalizeH="0" baseline="0" dirty="0" err="1" smtClean="0">
                <a:ln>
                  <a:noFill/>
                </a:ln>
                <a:solidFill>
                  <a:srgbClr val="660066"/>
                </a:solidFill>
                <a:effectLst/>
                <a:latin typeface="Arial Unicode MS" pitchFamily="34" charset="-128"/>
                <a:cs typeface="Arial" pitchFamily="34" charset="0"/>
              </a:rPr>
              <a:t>src</a:t>
            </a:r>
            <a:r>
              <a:rPr kumimoji="0" lang="ru-RU" sz="1800" b="0" i="0" u="none" strike="noStrike" cap="none" normalizeH="0" baseline="0" dirty="0" smtClean="0">
                <a:ln>
                  <a:noFill/>
                </a:ln>
                <a:solidFill>
                  <a:srgbClr val="666600"/>
                </a:solidFill>
                <a:effectLst/>
                <a:latin typeface="Arial Unicode MS" pitchFamily="34" charset="-128"/>
                <a:cs typeface="Arial" pitchFamily="34" charset="0"/>
              </a:rPr>
              <a:t>=</a:t>
            </a:r>
            <a:r>
              <a:rPr kumimoji="0" lang="ru-RU" sz="1800" b="0" i="0" u="none" strike="noStrike" cap="none" normalizeH="0" baseline="0" dirty="0" smtClean="0">
                <a:ln>
                  <a:noFill/>
                </a:ln>
                <a:solidFill>
                  <a:srgbClr val="008800"/>
                </a:solidFill>
                <a:effectLst/>
                <a:latin typeface="Arial Unicode MS" pitchFamily="34" charset="-128"/>
                <a:cs typeface="Arial" pitchFamily="34" charset="0"/>
              </a:rPr>
              <a:t>'</a:t>
            </a:r>
            <a:r>
              <a:rPr kumimoji="0" lang="ru-RU" sz="1800" b="0" i="0" u="none" strike="noStrike" cap="none" normalizeH="0" baseline="0" dirty="0" err="1" smtClean="0">
                <a:ln>
                  <a:noFill/>
                </a:ln>
                <a:solidFill>
                  <a:srgbClr val="008800"/>
                </a:solidFill>
                <a:effectLst/>
                <a:latin typeface="Arial Unicode MS" pitchFamily="34" charset="-128"/>
                <a:cs typeface="Arial" pitchFamily="34" charset="0"/>
              </a:rPr>
              <a:t>mountvideo.ogv</a:t>
            </a:r>
            <a:r>
              <a:rPr kumimoji="0" lang="ru-RU" sz="1800" b="0" i="0" u="none" strike="noStrike" cap="none" normalizeH="0" baseline="0" dirty="0" smtClean="0">
                <a:ln>
                  <a:noFill/>
                </a:ln>
                <a:solidFill>
                  <a:srgbClr val="008800"/>
                </a:solidFill>
                <a:effectLst/>
                <a:latin typeface="Arial Unicode MS" pitchFamily="34" charset="-128"/>
                <a:cs typeface="Arial" pitchFamily="34" charset="0"/>
              </a:rPr>
              <a:t>'</a:t>
            </a:r>
            <a:r>
              <a:rPr kumimoji="0" lang="ru-RU" sz="1800" b="0" i="0" u="none" strike="noStrike" cap="none" normalizeH="0" baseline="0" dirty="0" smtClean="0">
                <a:ln>
                  <a:noFill/>
                </a:ln>
                <a:solidFill>
                  <a:srgbClr val="000000"/>
                </a:solidFill>
                <a:effectLst/>
                <a:latin typeface="Arial Unicode MS" pitchFamily="34" charset="-128"/>
                <a:cs typeface="Arial" pitchFamily="34" charset="0"/>
              </a:rPr>
              <a:t> </a:t>
            </a:r>
            <a:r>
              <a:rPr kumimoji="0" lang="ru-RU" sz="1800" b="0" i="0" u="none" strike="noStrike" cap="none" normalizeH="0" baseline="0" dirty="0" err="1" smtClean="0">
                <a:ln>
                  <a:noFill/>
                </a:ln>
                <a:solidFill>
                  <a:srgbClr val="660066"/>
                </a:solidFill>
                <a:effectLst/>
                <a:latin typeface="Arial Unicode MS" pitchFamily="34" charset="-128"/>
                <a:cs typeface="Arial" pitchFamily="34" charset="0"/>
              </a:rPr>
              <a:t>width</a:t>
            </a:r>
            <a:r>
              <a:rPr kumimoji="0" lang="ru-RU" sz="1800" b="0" i="0" u="none" strike="noStrike" cap="none" normalizeH="0" baseline="0" dirty="0" smtClean="0">
                <a:ln>
                  <a:noFill/>
                </a:ln>
                <a:solidFill>
                  <a:srgbClr val="666600"/>
                </a:solidFill>
                <a:effectLst/>
                <a:latin typeface="Arial Unicode MS" pitchFamily="34" charset="-128"/>
                <a:cs typeface="Arial" pitchFamily="34" charset="0"/>
              </a:rPr>
              <a:t>=</a:t>
            </a:r>
            <a:r>
              <a:rPr kumimoji="0" lang="ru-RU" sz="1800" b="0" i="0" u="none" strike="noStrike" cap="none" normalizeH="0" baseline="0" dirty="0" smtClean="0">
                <a:ln>
                  <a:noFill/>
                </a:ln>
                <a:solidFill>
                  <a:srgbClr val="008800"/>
                </a:solidFill>
                <a:effectLst/>
                <a:latin typeface="Arial Unicode MS" pitchFamily="34" charset="-128"/>
                <a:cs typeface="Arial" pitchFamily="34" charset="0"/>
              </a:rPr>
              <a:t>"300"</a:t>
            </a:r>
            <a:r>
              <a:rPr kumimoji="0" lang="ru-RU" sz="1800" b="0" i="0" u="none" strike="noStrike" cap="none" normalizeH="0" baseline="0" dirty="0" smtClean="0">
                <a:ln>
                  <a:noFill/>
                </a:ln>
                <a:solidFill>
                  <a:srgbClr val="000000"/>
                </a:solidFill>
                <a:effectLst/>
                <a:latin typeface="Arial Unicode MS" pitchFamily="34" charset="-128"/>
                <a:cs typeface="Arial" pitchFamily="34" charset="0"/>
              </a:rPr>
              <a:t> </a:t>
            </a:r>
            <a:r>
              <a:rPr kumimoji="0" lang="ru-RU" sz="1800" b="0" i="0" u="none" strike="noStrike" cap="none" normalizeH="0" baseline="0" dirty="0" err="1" smtClean="0">
                <a:ln>
                  <a:noFill/>
                </a:ln>
                <a:solidFill>
                  <a:srgbClr val="660066"/>
                </a:solidFill>
                <a:effectLst/>
                <a:latin typeface="Arial Unicode MS" pitchFamily="34" charset="-128"/>
                <a:cs typeface="Arial" pitchFamily="34" charset="0"/>
              </a:rPr>
              <a:t>height</a:t>
            </a:r>
            <a:r>
              <a:rPr kumimoji="0" lang="ru-RU" sz="1800" b="0" i="0" u="none" strike="noStrike" cap="none" normalizeH="0" baseline="0" dirty="0" smtClean="0">
                <a:ln>
                  <a:noFill/>
                </a:ln>
                <a:solidFill>
                  <a:srgbClr val="666600"/>
                </a:solidFill>
                <a:effectLst/>
                <a:latin typeface="Arial Unicode MS" pitchFamily="34" charset="-128"/>
                <a:cs typeface="Arial" pitchFamily="34" charset="0"/>
              </a:rPr>
              <a:t>=</a:t>
            </a:r>
            <a:r>
              <a:rPr kumimoji="0" lang="ru-RU" sz="1800" b="0" i="0" u="none" strike="noStrike" cap="none" normalizeH="0" baseline="0" dirty="0" smtClean="0">
                <a:ln>
                  <a:noFill/>
                </a:ln>
                <a:solidFill>
                  <a:srgbClr val="008800"/>
                </a:solidFill>
                <a:effectLst/>
                <a:latin typeface="Arial Unicode MS" pitchFamily="34" charset="-128"/>
                <a:cs typeface="Arial" pitchFamily="34" charset="0"/>
              </a:rPr>
              <a:t>"200"</a:t>
            </a:r>
            <a:r>
              <a:rPr kumimoji="0" lang="ru-RU" sz="1800" b="0" i="0" u="none" strike="noStrike" cap="none" normalizeH="0" baseline="0" dirty="0" smtClean="0">
                <a:ln>
                  <a:noFill/>
                </a:ln>
                <a:solidFill>
                  <a:srgbClr val="000000"/>
                </a:solidFill>
                <a:effectLst/>
                <a:latin typeface="Arial Unicode MS" pitchFamily="34" charset="-128"/>
                <a:cs typeface="Arial" pitchFamily="34" charset="0"/>
              </a:rPr>
              <a:t> </a:t>
            </a:r>
            <a:r>
              <a:rPr kumimoji="0" lang="ru-RU" sz="1800" b="0" i="0" u="none" strike="noStrike" cap="none" normalizeH="0" baseline="0" dirty="0" err="1" smtClean="0">
                <a:ln>
                  <a:noFill/>
                </a:ln>
                <a:solidFill>
                  <a:srgbClr val="660066"/>
                </a:solidFill>
                <a:effectLst/>
                <a:latin typeface="Arial Unicode MS" pitchFamily="34" charset="-128"/>
                <a:cs typeface="Arial" pitchFamily="34" charset="0"/>
              </a:rPr>
              <a:t>controls</a:t>
            </a:r>
            <a:r>
              <a:rPr kumimoji="0" lang="ru-RU" sz="1800" b="0" i="0" u="none" strike="noStrike" cap="none" normalizeH="0" baseline="0" dirty="0" smtClean="0">
                <a:ln>
                  <a:noFill/>
                </a:ln>
                <a:solidFill>
                  <a:srgbClr val="666600"/>
                </a:solidFill>
                <a:effectLst/>
                <a:latin typeface="Arial Unicode MS" pitchFamily="34" charset="-128"/>
                <a:cs typeface="Arial" pitchFamily="34" charset="0"/>
              </a:rPr>
              <a:t>=</a:t>
            </a:r>
            <a:r>
              <a:rPr kumimoji="0" lang="ru-RU" sz="1800" b="0" i="0" u="none" strike="noStrike" cap="none" normalizeH="0" baseline="0" dirty="0" smtClean="0">
                <a:ln>
                  <a:noFill/>
                </a:ln>
                <a:solidFill>
                  <a:srgbClr val="008800"/>
                </a:solidFill>
                <a:effectLst/>
                <a:latin typeface="Arial Unicode MS" pitchFamily="34" charset="-128"/>
                <a:cs typeface="Arial" pitchFamily="34" charset="0"/>
              </a:rPr>
              <a:t>"</a:t>
            </a:r>
            <a:r>
              <a:rPr kumimoji="0" lang="ru-RU" sz="1800" b="0" i="0" u="none" strike="noStrike" cap="none" normalizeH="0" baseline="0" dirty="0" err="1" smtClean="0">
                <a:ln>
                  <a:noFill/>
                </a:ln>
                <a:solidFill>
                  <a:srgbClr val="008800"/>
                </a:solidFill>
                <a:effectLst/>
                <a:latin typeface="Arial Unicode MS" pitchFamily="34" charset="-128"/>
                <a:cs typeface="Arial" pitchFamily="34" charset="0"/>
              </a:rPr>
              <a:t>controls</a:t>
            </a:r>
            <a:r>
              <a:rPr kumimoji="0" lang="ru-RU" sz="1800" b="0" i="0" u="none" strike="noStrike" cap="none" normalizeH="0" baseline="0" dirty="0" smtClean="0">
                <a:ln>
                  <a:noFill/>
                </a:ln>
                <a:solidFill>
                  <a:srgbClr val="008800"/>
                </a:solidFill>
                <a:effectLst/>
                <a:latin typeface="Arial Unicode MS" pitchFamily="34" charset="-128"/>
                <a:cs typeface="Arial" pitchFamily="34" charset="0"/>
              </a:rPr>
              <a:t>"</a:t>
            </a:r>
            <a:r>
              <a:rPr kumimoji="0" lang="ru-RU" sz="1800" b="0" i="0" u="none" strike="noStrike" cap="none" normalizeH="0" baseline="0" dirty="0" smtClean="0">
                <a:ln>
                  <a:noFill/>
                </a:ln>
                <a:solidFill>
                  <a:srgbClr val="000088"/>
                </a:solidFill>
                <a:effectLst/>
                <a:latin typeface="Arial Unicode MS" pitchFamily="34" charset="-128"/>
                <a:cs typeface="Arial" pitchFamily="34" charset="0"/>
              </a:rPr>
              <a:t>&gt;</a:t>
            </a: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dirty="0" smtClean="0">
                <a:ln>
                  <a:noFill/>
                </a:ln>
                <a:solidFill>
                  <a:srgbClr val="000000"/>
                </a:solidFill>
                <a:effectLst/>
                <a:latin typeface="Arial Unicode MS" pitchFamily="34" charset="-128"/>
                <a:cs typeface="Arial" pitchFamily="34" charset="0"/>
              </a:rPr>
              <a:t>    Ваш браузер не поддерживает элемент </a:t>
            </a:r>
            <a:r>
              <a:rPr kumimoji="0" lang="ru-RU" sz="1800" b="0" i="0" u="none" strike="noStrike" cap="none" normalizeH="0" baseline="0" dirty="0" err="1" smtClean="0">
                <a:ln>
                  <a:noFill/>
                </a:ln>
                <a:solidFill>
                  <a:srgbClr val="000000"/>
                </a:solidFill>
                <a:effectLst/>
                <a:latin typeface="Arial Unicode MS" pitchFamily="34" charset="-128"/>
                <a:cs typeface="Arial" pitchFamily="34" charset="0"/>
              </a:rPr>
              <a:t>video</a:t>
            </a:r>
            <a:r>
              <a:rPr kumimoji="0" lang="ru-RU" sz="1800" b="0" i="0" u="none" strike="noStrike" cap="none" normalizeH="0" baseline="0" dirty="0" smtClean="0">
                <a:ln>
                  <a:noFill/>
                </a:ln>
                <a:solidFill>
                  <a:srgbClr val="000000"/>
                </a:solidFill>
                <a:effectLst/>
                <a:latin typeface="Arial Unicode MS" pitchFamily="34" charset="-128"/>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dirty="0" smtClean="0">
                <a:ln>
                  <a:noFill/>
                </a:ln>
                <a:solidFill>
                  <a:srgbClr val="000088"/>
                </a:solidFill>
                <a:effectLst/>
                <a:latin typeface="Arial Unicode MS" pitchFamily="34" charset="-128"/>
                <a:cs typeface="Arial" pitchFamily="34" charset="0"/>
              </a:rPr>
              <a:t>&lt;/</a:t>
            </a:r>
            <a:r>
              <a:rPr kumimoji="0" lang="ru-RU" sz="1800" b="0" i="0" u="none" strike="noStrike" cap="none" normalizeH="0" baseline="0" dirty="0" err="1" smtClean="0">
                <a:ln>
                  <a:noFill/>
                </a:ln>
                <a:solidFill>
                  <a:srgbClr val="000088"/>
                </a:solidFill>
                <a:effectLst/>
                <a:latin typeface="Arial Unicode MS" pitchFamily="34" charset="-128"/>
                <a:cs typeface="Arial" pitchFamily="34" charset="0"/>
              </a:rPr>
              <a:t>video</a:t>
            </a:r>
            <a:r>
              <a:rPr kumimoji="0" lang="ru-RU" sz="1800" b="0" i="0" u="none" strike="noStrike" cap="none" normalizeH="0" baseline="0" dirty="0" smtClean="0">
                <a:ln>
                  <a:noFill/>
                </a:ln>
                <a:solidFill>
                  <a:srgbClr val="000088"/>
                </a:solidFill>
                <a:effectLst/>
                <a:latin typeface="Arial Unicode MS" pitchFamily="34" charset="-128"/>
                <a:cs typeface="Arial" pitchFamily="34" charset="0"/>
              </a:rPr>
              <a:t>&gt;</a:t>
            </a:r>
            <a:r>
              <a:rPr kumimoji="0" lang="ru-RU" sz="1800" b="0" i="0" u="none" strike="noStrike" cap="none" normalizeH="0" baseline="0" dirty="0" smtClean="0">
                <a:ln>
                  <a:noFill/>
                </a:ln>
                <a:solidFill>
                  <a:srgbClr val="000000"/>
                </a:solidFill>
                <a:effectLst/>
                <a:latin typeface="Arial Unicode MS" pitchFamily="34" charset="-128"/>
                <a:cs typeface="Arial" pitchFamily="34" charset="0"/>
              </a:rPr>
              <a:t> </a:t>
            </a:r>
            <a:endParaRPr kumimoji="0" lang="ru-RU" sz="40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5994623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203</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Дополнительные возможности HTML и CSS.</a:t>
            </a:r>
          </a:p>
        </p:txBody>
      </p:sp>
      <p:sp>
        <p:nvSpPr>
          <p:cNvPr id="6" name="Заголовок 1"/>
          <p:cNvSpPr txBox="1">
            <a:spLocks/>
          </p:cNvSpPr>
          <p:nvPr/>
        </p:nvSpPr>
        <p:spPr>
          <a:xfrm>
            <a:off x="1125416" y="581514"/>
            <a:ext cx="7373815" cy="5715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400" dirty="0" smtClean="0"/>
              <a:t>Конвертирование видео в разные форматы</a:t>
            </a:r>
            <a:endParaRPr lang="ru-RU" sz="2400" dirty="0"/>
          </a:p>
        </p:txBody>
      </p:sp>
      <p:sp>
        <p:nvSpPr>
          <p:cNvPr id="7" name="Прямоугольник 6"/>
          <p:cNvSpPr/>
          <p:nvPr/>
        </p:nvSpPr>
        <p:spPr>
          <a:xfrm>
            <a:off x="1075767" y="1262857"/>
            <a:ext cx="7381059" cy="646331"/>
          </a:xfrm>
          <a:prstGeom prst="rect">
            <a:avLst/>
          </a:prstGeom>
        </p:spPr>
        <p:txBody>
          <a:bodyPr wrap="square">
            <a:spAutoFit/>
          </a:bodyPr>
          <a:lstStyle/>
          <a:p>
            <a:r>
              <a:rPr lang="en-US" sz="3600" dirty="0">
                <a:hlinkClick r:id="rId6"/>
              </a:rPr>
              <a:t>http://www.mirovideoconverter.com/</a:t>
            </a:r>
            <a:endParaRPr lang="ru-RU" sz="3600" dirty="0"/>
          </a:p>
        </p:txBody>
      </p:sp>
      <p:pic>
        <p:nvPicPr>
          <p:cNvPr id="9" name="Picture 2"/>
          <p:cNvPicPr>
            <a:picLocks noChangeAspect="1" noChangeArrowheads="1"/>
          </p:cNvPicPr>
          <p:nvPr/>
        </p:nvPicPr>
        <p:blipFill rotWithShape="1">
          <a:blip r:embed="rId7">
            <a:extLst>
              <a:ext uri="{28A0092B-C50C-407E-A947-70E740481C1C}">
                <a14:useLocalDpi xmlns:a14="http://schemas.microsoft.com/office/drawing/2010/main" xmlns="" val="0"/>
              </a:ext>
            </a:extLst>
          </a:blip>
          <a:srcRect t="13690" r="13163" b="6944"/>
          <a:stretch/>
        </p:blipFill>
        <p:spPr bwMode="auto">
          <a:xfrm>
            <a:off x="1446298" y="2092362"/>
            <a:ext cx="6639995" cy="34119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917587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204</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Дополнительные возможности HTML и CSS.</a:t>
            </a:r>
          </a:p>
        </p:txBody>
      </p:sp>
      <p:sp>
        <p:nvSpPr>
          <p:cNvPr id="6" name="Прямоугольник 5"/>
          <p:cNvSpPr/>
          <p:nvPr/>
        </p:nvSpPr>
        <p:spPr>
          <a:xfrm>
            <a:off x="107106" y="992188"/>
            <a:ext cx="8714509" cy="4524315"/>
          </a:xfrm>
          <a:prstGeom prst="rect">
            <a:avLst/>
          </a:prstGeom>
        </p:spPr>
        <p:txBody>
          <a:bodyPr wrap="square">
            <a:spAutoFit/>
          </a:bodyPr>
          <a:lstStyle/>
          <a:p>
            <a:r>
              <a:rPr lang="en-US" sz="900" dirty="0">
                <a:latin typeface="+mn-lt"/>
              </a:rPr>
              <a:t>&lt;!DOCTYPE html&gt;</a:t>
            </a:r>
          </a:p>
          <a:p>
            <a:r>
              <a:rPr lang="en-US" sz="900" dirty="0">
                <a:latin typeface="+mn-lt"/>
              </a:rPr>
              <a:t>&lt;html&gt;</a:t>
            </a:r>
          </a:p>
          <a:p>
            <a:r>
              <a:rPr lang="en-US" sz="900" dirty="0">
                <a:latin typeface="+mn-lt"/>
              </a:rPr>
              <a:t> &lt;head&gt;</a:t>
            </a:r>
          </a:p>
          <a:p>
            <a:r>
              <a:rPr lang="en-US" sz="900" dirty="0">
                <a:latin typeface="+mn-lt"/>
              </a:rPr>
              <a:t>  &lt;meta charset="utf-8" /&gt;</a:t>
            </a:r>
          </a:p>
          <a:p>
            <a:r>
              <a:rPr lang="en-US" sz="900" dirty="0">
                <a:latin typeface="+mn-lt"/>
              </a:rPr>
              <a:t>  &lt;title&gt;</a:t>
            </a:r>
            <a:r>
              <a:rPr lang="ru-RU" sz="900" dirty="0">
                <a:latin typeface="+mn-lt"/>
              </a:rPr>
              <a:t>Видео&lt;/</a:t>
            </a:r>
            <a:r>
              <a:rPr lang="en-US" sz="900" dirty="0">
                <a:latin typeface="+mn-lt"/>
              </a:rPr>
              <a:t>title&gt;</a:t>
            </a:r>
          </a:p>
          <a:p>
            <a:r>
              <a:rPr lang="en-US" sz="900" dirty="0">
                <a:latin typeface="+mn-lt"/>
              </a:rPr>
              <a:t> &lt;/head&gt;</a:t>
            </a:r>
          </a:p>
          <a:p>
            <a:r>
              <a:rPr lang="en-US" sz="900" dirty="0">
                <a:latin typeface="+mn-lt"/>
              </a:rPr>
              <a:t> &lt;body&gt;</a:t>
            </a:r>
          </a:p>
          <a:p>
            <a:r>
              <a:rPr lang="en-US" sz="900" dirty="0">
                <a:latin typeface="+mn-lt"/>
              </a:rPr>
              <a:t>  &lt;video id="movie" width="400" height="320" preload controls&gt;</a:t>
            </a:r>
          </a:p>
          <a:p>
            <a:r>
              <a:rPr lang="en-US" sz="900" dirty="0">
                <a:latin typeface="+mn-lt"/>
              </a:rPr>
              <a:t>   &lt;source </a:t>
            </a:r>
            <a:r>
              <a:rPr lang="en-US" sz="900" dirty="0" err="1">
                <a:latin typeface="+mn-lt"/>
              </a:rPr>
              <a:t>src</a:t>
            </a:r>
            <a:r>
              <a:rPr lang="en-US" sz="900" dirty="0">
                <a:latin typeface="+mn-lt"/>
              </a:rPr>
              <a:t>="video/snowman.mp4" /&gt;</a:t>
            </a:r>
          </a:p>
          <a:p>
            <a:r>
              <a:rPr lang="en-US" sz="900" dirty="0">
                <a:latin typeface="+mn-lt"/>
              </a:rPr>
              <a:t>   &lt;source </a:t>
            </a:r>
            <a:r>
              <a:rPr lang="en-US" sz="900" dirty="0" err="1">
                <a:latin typeface="+mn-lt"/>
              </a:rPr>
              <a:t>src</a:t>
            </a:r>
            <a:r>
              <a:rPr lang="en-US" sz="900" dirty="0">
                <a:latin typeface="+mn-lt"/>
              </a:rPr>
              <a:t>="video/</a:t>
            </a:r>
            <a:r>
              <a:rPr lang="en-US" sz="900" dirty="0" err="1">
                <a:latin typeface="+mn-lt"/>
              </a:rPr>
              <a:t>snowman.webm</a:t>
            </a:r>
            <a:r>
              <a:rPr lang="en-US" sz="900" dirty="0">
                <a:latin typeface="+mn-lt"/>
              </a:rPr>
              <a:t>" type='video/</a:t>
            </a:r>
            <a:r>
              <a:rPr lang="en-US" sz="900" dirty="0" err="1">
                <a:latin typeface="+mn-lt"/>
              </a:rPr>
              <a:t>webm</a:t>
            </a:r>
            <a:r>
              <a:rPr lang="en-US" sz="900" dirty="0">
                <a:latin typeface="+mn-lt"/>
              </a:rPr>
              <a:t>; codecs="vp8, </a:t>
            </a:r>
            <a:r>
              <a:rPr lang="en-US" sz="900" dirty="0" err="1">
                <a:latin typeface="+mn-lt"/>
              </a:rPr>
              <a:t>vorbis</a:t>
            </a:r>
            <a:r>
              <a:rPr lang="en-US" sz="900" dirty="0">
                <a:latin typeface="+mn-lt"/>
              </a:rPr>
              <a:t>"' /&gt;</a:t>
            </a:r>
          </a:p>
          <a:p>
            <a:r>
              <a:rPr lang="en-US" sz="900" dirty="0">
                <a:latin typeface="+mn-lt"/>
              </a:rPr>
              <a:t>   &lt;source </a:t>
            </a:r>
            <a:r>
              <a:rPr lang="en-US" sz="900" dirty="0" err="1">
                <a:latin typeface="+mn-lt"/>
              </a:rPr>
              <a:t>src</a:t>
            </a:r>
            <a:r>
              <a:rPr lang="en-US" sz="900" dirty="0">
                <a:latin typeface="+mn-lt"/>
              </a:rPr>
              <a:t>="video/</a:t>
            </a:r>
            <a:r>
              <a:rPr lang="en-US" sz="900" dirty="0" err="1">
                <a:latin typeface="+mn-lt"/>
              </a:rPr>
              <a:t>snowman.ogv</a:t>
            </a:r>
            <a:r>
              <a:rPr lang="en-US" sz="900" dirty="0">
                <a:latin typeface="+mn-lt"/>
              </a:rPr>
              <a:t>" type='video/</a:t>
            </a:r>
            <a:r>
              <a:rPr lang="en-US" sz="900" dirty="0" err="1">
                <a:latin typeface="+mn-lt"/>
              </a:rPr>
              <a:t>ogg</a:t>
            </a:r>
            <a:r>
              <a:rPr lang="en-US" sz="900" dirty="0">
                <a:latin typeface="+mn-lt"/>
              </a:rPr>
              <a:t>; codecs="</a:t>
            </a:r>
            <a:r>
              <a:rPr lang="en-US" sz="900" dirty="0" err="1">
                <a:latin typeface="+mn-lt"/>
              </a:rPr>
              <a:t>theora</a:t>
            </a:r>
            <a:r>
              <a:rPr lang="en-US" sz="900" dirty="0">
                <a:latin typeface="+mn-lt"/>
              </a:rPr>
              <a:t>, </a:t>
            </a:r>
            <a:r>
              <a:rPr lang="en-US" sz="900" dirty="0" err="1">
                <a:latin typeface="+mn-lt"/>
              </a:rPr>
              <a:t>vorbis</a:t>
            </a:r>
            <a:r>
              <a:rPr lang="en-US" sz="900" dirty="0">
                <a:latin typeface="+mn-lt"/>
              </a:rPr>
              <a:t>"' /&gt;</a:t>
            </a:r>
          </a:p>
          <a:p>
            <a:r>
              <a:rPr lang="en-US" sz="900" dirty="0">
                <a:latin typeface="+mn-lt"/>
              </a:rPr>
              <a:t>   &lt;object id="</a:t>
            </a:r>
            <a:r>
              <a:rPr lang="en-US" sz="900" dirty="0" err="1">
                <a:latin typeface="+mn-lt"/>
              </a:rPr>
              <a:t>flowplayer</a:t>
            </a:r>
            <a:r>
              <a:rPr lang="en-US" sz="900" dirty="0">
                <a:latin typeface="+mn-lt"/>
              </a:rPr>
              <a:t>" type="application/x-shockwave-flash" </a:t>
            </a:r>
          </a:p>
          <a:p>
            <a:r>
              <a:rPr lang="en-US" sz="900" dirty="0">
                <a:latin typeface="+mn-lt"/>
              </a:rPr>
              <a:t>      width="400" height="320"&gt;</a:t>
            </a:r>
          </a:p>
          <a:p>
            <a:r>
              <a:rPr lang="en-US" sz="900" dirty="0">
                <a:latin typeface="+mn-lt"/>
              </a:rPr>
              <a:t>    &lt;</a:t>
            </a:r>
            <a:r>
              <a:rPr lang="en-US" sz="900" dirty="0" err="1">
                <a:latin typeface="+mn-lt"/>
              </a:rPr>
              <a:t>param</a:t>
            </a:r>
            <a:r>
              <a:rPr lang="en-US" sz="900" dirty="0">
                <a:latin typeface="+mn-lt"/>
              </a:rPr>
              <a:t> name="movie" value="video/flowplayer-3.2.5.swf" /&gt; </a:t>
            </a:r>
          </a:p>
          <a:p>
            <a:r>
              <a:rPr lang="en-US" sz="900" dirty="0">
                <a:latin typeface="+mn-lt"/>
              </a:rPr>
              <a:t>    &lt;</a:t>
            </a:r>
            <a:r>
              <a:rPr lang="en-US" sz="900" dirty="0" err="1">
                <a:latin typeface="+mn-lt"/>
              </a:rPr>
              <a:t>param</a:t>
            </a:r>
            <a:r>
              <a:rPr lang="en-US" sz="900" dirty="0">
                <a:latin typeface="+mn-lt"/>
              </a:rPr>
              <a:t> name="</a:t>
            </a:r>
            <a:r>
              <a:rPr lang="en-US" sz="900" dirty="0" err="1">
                <a:latin typeface="+mn-lt"/>
              </a:rPr>
              <a:t>flashvars</a:t>
            </a:r>
            <a:r>
              <a:rPr lang="en-US" sz="900" dirty="0">
                <a:latin typeface="+mn-lt"/>
              </a:rPr>
              <a:t>" value='</a:t>
            </a:r>
            <a:r>
              <a:rPr lang="en-US" sz="900" dirty="0" err="1">
                <a:latin typeface="+mn-lt"/>
              </a:rPr>
              <a:t>config</a:t>
            </a:r>
            <a:r>
              <a:rPr lang="en-US" sz="900" dirty="0">
                <a:latin typeface="+mn-lt"/>
              </a:rPr>
              <a:t>={"</a:t>
            </a:r>
            <a:r>
              <a:rPr lang="en-US" sz="900" dirty="0" err="1">
                <a:latin typeface="+mn-lt"/>
              </a:rPr>
              <a:t>clip":"video</a:t>
            </a:r>
            <a:r>
              <a:rPr lang="en-US" sz="900" dirty="0">
                <a:latin typeface="+mn-lt"/>
              </a:rPr>
              <a:t>/snowman.mp4"}' /&gt;</a:t>
            </a:r>
          </a:p>
          <a:p>
            <a:r>
              <a:rPr lang="en-US" sz="900" dirty="0">
                <a:latin typeface="+mn-lt"/>
              </a:rPr>
              <a:t>    &lt;p&gt;</a:t>
            </a:r>
            <a:r>
              <a:rPr lang="ru-RU" sz="900" dirty="0">
                <a:latin typeface="+mn-lt"/>
              </a:rPr>
              <a:t>Загрузить видео в &lt;</a:t>
            </a:r>
            <a:r>
              <a:rPr lang="en-US" sz="900" dirty="0">
                <a:latin typeface="+mn-lt"/>
              </a:rPr>
              <a:t>a </a:t>
            </a:r>
            <a:r>
              <a:rPr lang="en-US" sz="900" dirty="0" err="1">
                <a:latin typeface="+mn-lt"/>
              </a:rPr>
              <a:t>href</a:t>
            </a:r>
            <a:r>
              <a:rPr lang="en-US" sz="900" dirty="0">
                <a:latin typeface="+mn-lt"/>
              </a:rPr>
              <a:t>="video/snowman.mp4"&gt;MP4&lt;/a&gt;, </a:t>
            </a:r>
          </a:p>
          <a:p>
            <a:r>
              <a:rPr lang="en-US" sz="900" dirty="0">
                <a:latin typeface="+mn-lt"/>
              </a:rPr>
              <a:t>         &lt;a </a:t>
            </a:r>
            <a:r>
              <a:rPr lang="en-US" sz="900" dirty="0" err="1">
                <a:latin typeface="+mn-lt"/>
              </a:rPr>
              <a:t>href</a:t>
            </a:r>
            <a:r>
              <a:rPr lang="en-US" sz="900" dirty="0">
                <a:latin typeface="+mn-lt"/>
              </a:rPr>
              <a:t>="video/</a:t>
            </a:r>
            <a:r>
              <a:rPr lang="en-US" sz="900" dirty="0" err="1">
                <a:latin typeface="+mn-lt"/>
              </a:rPr>
              <a:t>snowman.ogv</a:t>
            </a:r>
            <a:r>
              <a:rPr lang="en-US" sz="900" dirty="0">
                <a:latin typeface="+mn-lt"/>
              </a:rPr>
              <a:t>"&gt;OGG&lt;/a&gt; </a:t>
            </a:r>
            <a:r>
              <a:rPr lang="ru-RU" sz="900" dirty="0">
                <a:latin typeface="+mn-lt"/>
              </a:rPr>
              <a:t>или </a:t>
            </a:r>
          </a:p>
          <a:p>
            <a:r>
              <a:rPr lang="ru-RU" sz="900" dirty="0">
                <a:latin typeface="+mn-lt"/>
              </a:rPr>
              <a:t>         &lt;</a:t>
            </a:r>
            <a:r>
              <a:rPr lang="en-US" sz="900" dirty="0">
                <a:latin typeface="+mn-lt"/>
              </a:rPr>
              <a:t>a </a:t>
            </a:r>
            <a:r>
              <a:rPr lang="en-US" sz="900" dirty="0" err="1">
                <a:latin typeface="+mn-lt"/>
              </a:rPr>
              <a:t>href</a:t>
            </a:r>
            <a:r>
              <a:rPr lang="en-US" sz="900" dirty="0">
                <a:latin typeface="+mn-lt"/>
              </a:rPr>
              <a:t>="video/</a:t>
            </a:r>
            <a:r>
              <a:rPr lang="en-US" sz="900" dirty="0" err="1">
                <a:latin typeface="+mn-lt"/>
              </a:rPr>
              <a:t>snowman.webm</a:t>
            </a:r>
            <a:r>
              <a:rPr lang="en-US" sz="900" dirty="0">
                <a:latin typeface="+mn-lt"/>
              </a:rPr>
              <a:t>"&gt;</a:t>
            </a:r>
            <a:r>
              <a:rPr lang="en-US" sz="900" dirty="0" err="1">
                <a:latin typeface="+mn-lt"/>
              </a:rPr>
              <a:t>WebM</a:t>
            </a:r>
            <a:r>
              <a:rPr lang="en-US" sz="900" dirty="0">
                <a:latin typeface="+mn-lt"/>
              </a:rPr>
              <a:t>&lt;/a&gt;&lt;/p&gt;</a:t>
            </a:r>
          </a:p>
          <a:p>
            <a:r>
              <a:rPr lang="en-US" sz="900" dirty="0">
                <a:latin typeface="+mn-lt"/>
              </a:rPr>
              <a:t>   &lt;/object&gt;</a:t>
            </a:r>
          </a:p>
          <a:p>
            <a:r>
              <a:rPr lang="en-US" sz="900" dirty="0">
                <a:latin typeface="+mn-lt"/>
              </a:rPr>
              <a:t>  &lt;/video&gt;</a:t>
            </a:r>
          </a:p>
          <a:p>
            <a:r>
              <a:rPr lang="en-US" sz="900" dirty="0">
                <a:latin typeface="+mn-lt"/>
              </a:rPr>
              <a:t>  &lt;script&gt;</a:t>
            </a:r>
          </a:p>
          <a:p>
            <a:r>
              <a:rPr lang="en-US" sz="900" dirty="0">
                <a:latin typeface="+mn-lt"/>
              </a:rPr>
              <a:t>   </a:t>
            </a:r>
            <a:r>
              <a:rPr lang="en-US" sz="900" dirty="0" err="1">
                <a:latin typeface="+mn-lt"/>
              </a:rPr>
              <a:t>var</a:t>
            </a:r>
            <a:r>
              <a:rPr lang="en-US" sz="900" dirty="0">
                <a:latin typeface="+mn-lt"/>
              </a:rPr>
              <a:t> v = </a:t>
            </a:r>
            <a:r>
              <a:rPr lang="en-US" sz="900" dirty="0" err="1">
                <a:latin typeface="+mn-lt"/>
              </a:rPr>
              <a:t>document.getElementById</a:t>
            </a:r>
            <a:r>
              <a:rPr lang="en-US" sz="900" dirty="0">
                <a:latin typeface="+mn-lt"/>
              </a:rPr>
              <a:t>("movie");</a:t>
            </a:r>
          </a:p>
          <a:p>
            <a:r>
              <a:rPr lang="en-US" sz="900" dirty="0">
                <a:latin typeface="+mn-lt"/>
              </a:rPr>
              <a:t>   </a:t>
            </a:r>
            <a:r>
              <a:rPr lang="en-US" sz="900" dirty="0" err="1">
                <a:latin typeface="+mn-lt"/>
              </a:rPr>
              <a:t>v.onclick</a:t>
            </a:r>
            <a:r>
              <a:rPr lang="en-US" sz="900" dirty="0">
                <a:latin typeface="+mn-lt"/>
              </a:rPr>
              <a:t> = function() {</a:t>
            </a:r>
          </a:p>
          <a:p>
            <a:r>
              <a:rPr lang="en-US" sz="900" dirty="0">
                <a:latin typeface="+mn-lt"/>
              </a:rPr>
              <a:t>    if (</a:t>
            </a:r>
            <a:r>
              <a:rPr lang="en-US" sz="900" dirty="0" err="1">
                <a:latin typeface="+mn-lt"/>
              </a:rPr>
              <a:t>v.paused</a:t>
            </a:r>
            <a:r>
              <a:rPr lang="en-US" sz="900" dirty="0">
                <a:latin typeface="+mn-lt"/>
              </a:rPr>
              <a:t>) {</a:t>
            </a:r>
          </a:p>
          <a:p>
            <a:r>
              <a:rPr lang="en-US" sz="900" dirty="0">
                <a:latin typeface="+mn-lt"/>
              </a:rPr>
              <a:t>     </a:t>
            </a:r>
            <a:r>
              <a:rPr lang="en-US" sz="900" dirty="0" err="1">
                <a:latin typeface="+mn-lt"/>
              </a:rPr>
              <a:t>v.play</a:t>
            </a:r>
            <a:r>
              <a:rPr lang="en-US" sz="900" dirty="0">
                <a:latin typeface="+mn-lt"/>
              </a:rPr>
              <a:t>();</a:t>
            </a:r>
          </a:p>
          <a:p>
            <a:r>
              <a:rPr lang="en-US" sz="900" dirty="0">
                <a:latin typeface="+mn-lt"/>
              </a:rPr>
              <a:t>    } else {</a:t>
            </a:r>
          </a:p>
          <a:p>
            <a:r>
              <a:rPr lang="en-US" sz="900" dirty="0">
                <a:latin typeface="+mn-lt"/>
              </a:rPr>
              <a:t>     </a:t>
            </a:r>
            <a:r>
              <a:rPr lang="en-US" sz="900" dirty="0" err="1">
                <a:latin typeface="+mn-lt"/>
              </a:rPr>
              <a:t>v.pause</a:t>
            </a:r>
            <a:r>
              <a:rPr lang="en-US" sz="900" dirty="0">
                <a:latin typeface="+mn-lt"/>
              </a:rPr>
              <a:t>();</a:t>
            </a:r>
          </a:p>
          <a:p>
            <a:r>
              <a:rPr lang="en-US" sz="900" dirty="0">
                <a:latin typeface="+mn-lt"/>
              </a:rPr>
              <a:t>    }</a:t>
            </a:r>
          </a:p>
          <a:p>
            <a:r>
              <a:rPr lang="en-US" sz="900" dirty="0">
                <a:latin typeface="+mn-lt"/>
              </a:rPr>
              <a:t>   };</a:t>
            </a:r>
          </a:p>
          <a:p>
            <a:r>
              <a:rPr lang="en-US" sz="900" dirty="0">
                <a:latin typeface="+mn-lt"/>
              </a:rPr>
              <a:t>  &lt;/script&gt;</a:t>
            </a:r>
          </a:p>
          <a:p>
            <a:r>
              <a:rPr lang="en-US" sz="900" dirty="0">
                <a:latin typeface="+mn-lt"/>
              </a:rPr>
              <a:t> &lt;/body&gt;</a:t>
            </a:r>
          </a:p>
          <a:p>
            <a:r>
              <a:rPr lang="en-US" sz="900" dirty="0">
                <a:latin typeface="+mn-lt"/>
              </a:rPr>
              <a:t>&lt;/html&gt;</a:t>
            </a:r>
            <a:endParaRPr lang="ru-RU" sz="900" dirty="0">
              <a:latin typeface="+mn-lt"/>
            </a:endParaRPr>
          </a:p>
        </p:txBody>
      </p:sp>
    </p:spTree>
    <p:extLst>
      <p:ext uri="{BB962C8B-B14F-4D97-AF65-F5344CB8AC3E}">
        <p14:creationId xmlns:p14="http://schemas.microsoft.com/office/powerpoint/2010/main" xmlns="" val="11255221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205</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Дополнительные возможности HTML и CSS.</a:t>
            </a:r>
          </a:p>
        </p:txBody>
      </p:sp>
      <p:sp>
        <p:nvSpPr>
          <p:cNvPr id="6" name="Заголовок 1"/>
          <p:cNvSpPr txBox="1">
            <a:spLocks/>
          </p:cNvSpPr>
          <p:nvPr/>
        </p:nvSpPr>
        <p:spPr>
          <a:xfrm>
            <a:off x="807025" y="706438"/>
            <a:ext cx="8229600" cy="5715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400" dirty="0" smtClean="0"/>
              <a:t>Встраивание аудио- информации на страницу</a:t>
            </a:r>
            <a:endParaRPr lang="ru-RU" sz="2400" dirty="0"/>
          </a:p>
        </p:txBody>
      </p:sp>
      <p:sp>
        <p:nvSpPr>
          <p:cNvPr id="7" name="Прямоугольник 6"/>
          <p:cNvSpPr/>
          <p:nvPr/>
        </p:nvSpPr>
        <p:spPr>
          <a:xfrm>
            <a:off x="3650648" y="1476549"/>
            <a:ext cx="2082622" cy="1200329"/>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7200" b="1" dirty="0" smtClean="0">
                <a:ln w="12700">
                  <a:solidFill>
                    <a:schemeClr val="tx2">
                      <a:satMod val="155000"/>
                    </a:schemeClr>
                  </a:solidFill>
                  <a:prstDash val="solid"/>
                </a:ln>
                <a:solidFill>
                  <a:schemeClr val="bg2">
                    <a:lumMod val="50000"/>
                  </a:schemeClr>
                </a:solidFill>
                <a:effectLst>
                  <a:outerShdw blurRad="41275" dist="20320" dir="1800000" algn="tl" rotWithShape="0">
                    <a:srgbClr val="000000">
                      <a:alpha val="40000"/>
                    </a:srgbClr>
                  </a:outerShdw>
                </a:effectLst>
              </a:rPr>
              <a:t>MP</a:t>
            </a:r>
            <a:r>
              <a:rPr lang="ru-RU" sz="7200" b="1" dirty="0" smtClean="0">
                <a:ln w="12700">
                  <a:solidFill>
                    <a:schemeClr val="tx2">
                      <a:satMod val="155000"/>
                    </a:schemeClr>
                  </a:solidFill>
                  <a:prstDash val="solid"/>
                </a:ln>
                <a:solidFill>
                  <a:schemeClr val="bg2">
                    <a:lumMod val="50000"/>
                  </a:schemeClr>
                </a:solidFill>
                <a:effectLst>
                  <a:outerShdw blurRad="41275" dist="20320" dir="1800000" algn="tl" rotWithShape="0">
                    <a:srgbClr val="000000">
                      <a:alpha val="40000"/>
                    </a:srgbClr>
                  </a:outerShdw>
                </a:effectLst>
              </a:rPr>
              <a:t>3</a:t>
            </a:r>
            <a:endParaRPr lang="en-US" sz="7200" b="1" dirty="0" smtClean="0">
              <a:ln w="12700">
                <a:solidFill>
                  <a:schemeClr val="tx2">
                    <a:satMod val="155000"/>
                  </a:schemeClr>
                </a:solidFill>
                <a:prstDash val="solid"/>
              </a:ln>
              <a:solidFill>
                <a:schemeClr val="bg2">
                  <a:lumMod val="50000"/>
                </a:schemeClr>
              </a:solidFill>
              <a:effectLst>
                <a:outerShdw blurRad="41275" dist="20320" dir="1800000" algn="tl" rotWithShape="0">
                  <a:srgbClr val="000000">
                    <a:alpha val="40000"/>
                  </a:srgbClr>
                </a:outerShdw>
              </a:effectLst>
            </a:endParaRPr>
          </a:p>
        </p:txBody>
      </p:sp>
      <p:sp>
        <p:nvSpPr>
          <p:cNvPr id="9" name="Прямоугольник 8"/>
          <p:cNvSpPr/>
          <p:nvPr/>
        </p:nvSpPr>
        <p:spPr>
          <a:xfrm>
            <a:off x="6458032" y="1896683"/>
            <a:ext cx="2339103" cy="1200329"/>
          </a:xfrm>
          <a:prstGeom prst="rect">
            <a:avLst/>
          </a:prstGeom>
          <a:noFill/>
          <a:effectLst>
            <a:outerShdw blurRad="50800" dist="38100" dir="13500000" algn="br" rotWithShape="0">
              <a:prstClr val="black">
                <a:alpha val="40000"/>
              </a:prstClr>
            </a:outerShdw>
          </a:effectLst>
        </p:spPr>
        <p:txBody>
          <a:bodyPr wrap="none" lIns="91440" tIns="45720" rIns="91440" bIns="45720">
            <a:spAutoFit/>
          </a:bodyPr>
          <a:lstStyle/>
          <a:p>
            <a:pPr algn="ctr"/>
            <a:r>
              <a:rPr lang="en-US" sz="7200" b="1" dirty="0" smtClean="0">
                <a:ln w="12700">
                  <a:solidFill>
                    <a:schemeClr val="tx2">
                      <a:satMod val="155000"/>
                    </a:schemeClr>
                  </a:solidFill>
                  <a:prstDash val="solid"/>
                </a:ln>
                <a:solidFill>
                  <a:srgbClr val="00B050"/>
                </a:solidFill>
                <a:effectLst>
                  <a:outerShdw blurRad="41275" dist="20320" dir="1800000" algn="tl" rotWithShape="0">
                    <a:srgbClr val="000000">
                      <a:alpha val="40000"/>
                    </a:srgbClr>
                  </a:outerShdw>
                </a:effectLst>
              </a:rPr>
              <a:t>OGG</a:t>
            </a:r>
            <a:endParaRPr lang="ru-RU" sz="5400" b="1" cap="none" spc="0" dirty="0">
              <a:ln w="12700">
                <a:solidFill>
                  <a:schemeClr val="tx2">
                    <a:satMod val="155000"/>
                  </a:schemeClr>
                </a:solidFill>
                <a:prstDash val="solid"/>
              </a:ln>
              <a:solidFill>
                <a:srgbClr val="00B050"/>
              </a:solidFill>
              <a:effectLst>
                <a:outerShdw blurRad="41275" dist="20320" dir="1800000" algn="tl" rotWithShape="0">
                  <a:srgbClr val="000000">
                    <a:alpha val="40000"/>
                  </a:srgbClr>
                </a:outerShdw>
              </a:effectLst>
            </a:endParaRPr>
          </a:p>
        </p:txBody>
      </p:sp>
      <p:sp>
        <p:nvSpPr>
          <p:cNvPr id="11" name="Прямоугольник 10"/>
          <p:cNvSpPr/>
          <p:nvPr/>
        </p:nvSpPr>
        <p:spPr>
          <a:xfrm>
            <a:off x="272599" y="1896682"/>
            <a:ext cx="2219582" cy="1200329"/>
          </a:xfrm>
          <a:prstGeom prst="rect">
            <a:avLst/>
          </a:prstGeom>
          <a:noFill/>
          <a:effectLst>
            <a:outerShdw blurRad="50800" dist="38100" dir="13500000" algn="br" rotWithShape="0">
              <a:prstClr val="black">
                <a:alpha val="40000"/>
              </a:prstClr>
            </a:outerShdw>
          </a:effectLst>
        </p:spPr>
        <p:txBody>
          <a:bodyPr wrap="none" lIns="91440" tIns="45720" rIns="91440" bIns="45720">
            <a:spAutoFit/>
          </a:bodyPr>
          <a:lstStyle/>
          <a:p>
            <a:pPr algn="ctr"/>
            <a:r>
              <a:rPr lang="en-US" sz="7200" b="1" dirty="0" smtClean="0">
                <a:ln w="12700">
                  <a:solidFill>
                    <a:schemeClr val="tx2">
                      <a:satMod val="155000"/>
                    </a:schemeClr>
                  </a:solidFill>
                  <a:prstDash val="solid"/>
                </a:ln>
                <a:solidFill>
                  <a:srgbClr val="FFC000"/>
                </a:solidFill>
                <a:effectLst>
                  <a:outerShdw blurRad="41275" dist="20320" dir="1800000" algn="tl" rotWithShape="0">
                    <a:srgbClr val="000000">
                      <a:alpha val="40000"/>
                    </a:srgbClr>
                  </a:outerShdw>
                </a:effectLst>
              </a:rPr>
              <a:t>WAV</a:t>
            </a:r>
            <a:endParaRPr lang="en-US" sz="5400" b="1" dirty="0" smtClean="0">
              <a:ln w="12700">
                <a:solidFill>
                  <a:schemeClr val="tx2">
                    <a:satMod val="155000"/>
                  </a:schemeClr>
                </a:solidFill>
                <a:prstDash val="solid"/>
              </a:ln>
              <a:solidFill>
                <a:srgbClr val="FFC000"/>
              </a:solidFill>
              <a:effectLst>
                <a:outerShdw blurRad="41275" dist="20320" dir="1800000" algn="tl" rotWithShape="0">
                  <a:srgbClr val="000000">
                    <a:alpha val="40000"/>
                  </a:srgbClr>
                </a:outerShdw>
              </a:effectLst>
            </a:endParaRPr>
          </a:p>
        </p:txBody>
      </p:sp>
      <p:sp>
        <p:nvSpPr>
          <p:cNvPr id="12" name="Прямоугольник 11"/>
          <p:cNvSpPr/>
          <p:nvPr/>
        </p:nvSpPr>
        <p:spPr>
          <a:xfrm>
            <a:off x="1053294" y="3207956"/>
            <a:ext cx="7145362" cy="461665"/>
          </a:xfrm>
          <a:prstGeom prst="rect">
            <a:avLst/>
          </a:prstGeom>
        </p:spPr>
        <p:txBody>
          <a:bodyPr wrap="square">
            <a:spAutoFit/>
          </a:bodyPr>
          <a:lstStyle/>
          <a:p>
            <a:r>
              <a:rPr lang="en-US" sz="2400" dirty="0">
                <a:latin typeface="+mn-lt"/>
              </a:rPr>
              <a:t>&lt;</a:t>
            </a:r>
            <a:r>
              <a:rPr lang="en-US" sz="2400" b="1" dirty="0">
                <a:latin typeface="+mn-lt"/>
              </a:rPr>
              <a:t>audio</a:t>
            </a:r>
            <a:r>
              <a:rPr lang="en-US" sz="2400" dirty="0">
                <a:latin typeface="+mn-lt"/>
              </a:rPr>
              <a:t> </a:t>
            </a:r>
            <a:r>
              <a:rPr lang="en-US" sz="2400" dirty="0" err="1">
                <a:latin typeface="+mn-lt"/>
              </a:rPr>
              <a:t>src</a:t>
            </a:r>
            <a:r>
              <a:rPr lang="en-US" sz="2400" dirty="0">
                <a:latin typeface="+mn-lt"/>
              </a:rPr>
              <a:t>="WhiteChristmas.mp3"&gt;&lt;/</a:t>
            </a:r>
            <a:r>
              <a:rPr lang="en-US" sz="2400" b="1" dirty="0">
                <a:latin typeface="+mn-lt"/>
              </a:rPr>
              <a:t>audio</a:t>
            </a:r>
            <a:r>
              <a:rPr lang="en-US" sz="2400" dirty="0">
                <a:latin typeface="+mn-lt"/>
              </a:rPr>
              <a:t>&gt;</a:t>
            </a:r>
            <a:endParaRPr lang="ru-RU" sz="2400" dirty="0">
              <a:latin typeface="+mn-lt"/>
            </a:endParaRPr>
          </a:p>
        </p:txBody>
      </p:sp>
      <p:pic>
        <p:nvPicPr>
          <p:cNvPr id="13" name="Picture 4"/>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20550" t="22420" r="24655" b="59980"/>
          <a:stretch/>
        </p:blipFill>
        <p:spPr bwMode="auto">
          <a:xfrm>
            <a:off x="135359" y="3837425"/>
            <a:ext cx="8901266" cy="1607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307676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206</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Дополнительные возможности HTML и CSS.</a:t>
            </a:r>
          </a:p>
        </p:txBody>
      </p:sp>
      <p:sp>
        <p:nvSpPr>
          <p:cNvPr id="6" name="Заголовок 1"/>
          <p:cNvSpPr txBox="1">
            <a:spLocks/>
          </p:cNvSpPr>
          <p:nvPr/>
        </p:nvSpPr>
        <p:spPr>
          <a:xfrm>
            <a:off x="523081" y="736524"/>
            <a:ext cx="8229600" cy="71755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err="1" smtClean="0"/>
              <a:t>Кросбраузерный</a:t>
            </a:r>
            <a:r>
              <a:rPr lang="ru-RU" sz="3200" dirty="0" smtClean="0"/>
              <a:t> формат</a:t>
            </a:r>
            <a:endParaRPr lang="ru-RU" sz="3200" dirty="0"/>
          </a:p>
        </p:txBody>
      </p:sp>
      <p:sp>
        <p:nvSpPr>
          <p:cNvPr id="7" name="Прямоугольник 6"/>
          <p:cNvSpPr/>
          <p:nvPr/>
        </p:nvSpPr>
        <p:spPr>
          <a:xfrm>
            <a:off x="568036" y="1454074"/>
            <a:ext cx="8271164" cy="1015663"/>
          </a:xfrm>
          <a:prstGeom prst="rect">
            <a:avLst/>
          </a:prstGeom>
        </p:spPr>
        <p:txBody>
          <a:bodyPr wrap="square">
            <a:spAutoFit/>
          </a:bodyPr>
          <a:lstStyle/>
          <a:p>
            <a:r>
              <a:rPr lang="en-US" dirty="0">
                <a:latin typeface="+mn-lt"/>
                <a:hlinkClick r:id="rId6"/>
              </a:rPr>
              <a:t>http://www.jplayer.org/HTML5.Audio.Support</a:t>
            </a:r>
            <a:r>
              <a:rPr lang="en-US" dirty="0" smtClean="0">
                <a:latin typeface="+mn-lt"/>
                <a:hlinkClick r:id="rId6"/>
              </a:rPr>
              <a:t>/</a:t>
            </a:r>
            <a:endParaRPr lang="ru-RU" dirty="0" smtClean="0">
              <a:latin typeface="+mn-lt"/>
            </a:endParaRPr>
          </a:p>
          <a:p>
            <a:endParaRPr lang="ru-RU" dirty="0">
              <a:latin typeface="+mn-lt"/>
            </a:endParaRPr>
          </a:p>
          <a:p>
            <a:r>
              <a:rPr lang="ru-RU" dirty="0" smtClean="0">
                <a:latin typeface="+mn-lt"/>
              </a:rPr>
              <a:t>Проверка поддержки форматов аудио данным браузером</a:t>
            </a:r>
            <a:endParaRPr lang="ru-RU" dirty="0">
              <a:latin typeface="+mn-lt"/>
            </a:endParaRPr>
          </a:p>
        </p:txBody>
      </p:sp>
      <p:sp>
        <p:nvSpPr>
          <p:cNvPr id="9" name="Прямоугольник 8"/>
          <p:cNvSpPr/>
          <p:nvPr/>
        </p:nvSpPr>
        <p:spPr>
          <a:xfrm>
            <a:off x="568035" y="3059714"/>
            <a:ext cx="7897091" cy="1815882"/>
          </a:xfrm>
          <a:prstGeom prst="rect">
            <a:avLst/>
          </a:prstGeom>
        </p:spPr>
        <p:txBody>
          <a:bodyPr wrap="square">
            <a:spAutoFit/>
          </a:bodyPr>
          <a:lstStyle/>
          <a:p>
            <a:r>
              <a:rPr lang="en-US" sz="2800" dirty="0">
                <a:latin typeface="+mn-lt"/>
              </a:rPr>
              <a:t>&lt;</a:t>
            </a:r>
            <a:r>
              <a:rPr lang="en-US" sz="2800" b="1" dirty="0" smtClean="0">
                <a:latin typeface="+mn-lt"/>
              </a:rPr>
              <a:t>audio</a:t>
            </a:r>
            <a:r>
              <a:rPr lang="ru-RU" sz="2800" b="1" dirty="0" smtClean="0">
                <a:latin typeface="+mn-lt"/>
              </a:rPr>
              <a:t> </a:t>
            </a:r>
            <a:r>
              <a:rPr lang="en-US" sz="2800" b="1" dirty="0" err="1" smtClean="0">
                <a:latin typeface="+mn-lt"/>
              </a:rPr>
              <a:t>autoplay</a:t>
            </a:r>
            <a:r>
              <a:rPr lang="en-US" sz="2800" dirty="0" smtClean="0">
                <a:latin typeface="+mn-lt"/>
              </a:rPr>
              <a:t>&gt; </a:t>
            </a:r>
            <a:r>
              <a:rPr lang="en-US" sz="2800" dirty="0">
                <a:latin typeface="+mn-lt"/>
              </a:rPr>
              <a:t>  </a:t>
            </a:r>
            <a:endParaRPr lang="ru-RU" sz="2800" dirty="0" smtClean="0">
              <a:latin typeface="+mn-lt"/>
            </a:endParaRPr>
          </a:p>
          <a:p>
            <a:r>
              <a:rPr lang="ru-RU" sz="2800" dirty="0">
                <a:latin typeface="+mn-lt"/>
              </a:rPr>
              <a:t> </a:t>
            </a:r>
            <a:r>
              <a:rPr lang="ru-RU" sz="2800" dirty="0" smtClean="0">
                <a:latin typeface="+mn-lt"/>
              </a:rPr>
              <a:t>  </a:t>
            </a:r>
            <a:r>
              <a:rPr lang="en-US" sz="2800" dirty="0" smtClean="0">
                <a:latin typeface="+mn-lt"/>
              </a:rPr>
              <a:t>&lt;</a:t>
            </a:r>
            <a:r>
              <a:rPr lang="en-US" sz="2800" b="1" dirty="0">
                <a:latin typeface="+mn-lt"/>
              </a:rPr>
              <a:t>source</a:t>
            </a:r>
            <a:r>
              <a:rPr lang="en-US" sz="2800" dirty="0">
                <a:latin typeface="+mn-lt"/>
              </a:rPr>
              <a:t> </a:t>
            </a:r>
            <a:r>
              <a:rPr lang="en-US" sz="2800" dirty="0" err="1">
                <a:latin typeface="+mn-lt"/>
              </a:rPr>
              <a:t>src</a:t>
            </a:r>
            <a:r>
              <a:rPr lang="en-US" sz="2800" dirty="0">
                <a:latin typeface="+mn-lt"/>
              </a:rPr>
              <a:t>="WhiteChristmas.mp3"&gt;   </a:t>
            </a:r>
            <a:endParaRPr lang="ru-RU" sz="2800" dirty="0" smtClean="0">
              <a:latin typeface="+mn-lt"/>
            </a:endParaRPr>
          </a:p>
          <a:p>
            <a:r>
              <a:rPr lang="ru-RU" sz="2800" dirty="0">
                <a:latin typeface="+mn-lt"/>
              </a:rPr>
              <a:t> </a:t>
            </a:r>
            <a:r>
              <a:rPr lang="ru-RU" sz="2800" dirty="0" smtClean="0">
                <a:latin typeface="+mn-lt"/>
              </a:rPr>
              <a:t>  </a:t>
            </a:r>
            <a:r>
              <a:rPr lang="en-US" sz="2800" dirty="0" smtClean="0">
                <a:latin typeface="+mn-lt"/>
              </a:rPr>
              <a:t>&lt;</a:t>
            </a:r>
            <a:r>
              <a:rPr lang="en-US" sz="2800" b="1" dirty="0">
                <a:latin typeface="+mn-lt"/>
              </a:rPr>
              <a:t>source</a:t>
            </a:r>
            <a:r>
              <a:rPr lang="en-US" sz="2800" dirty="0">
                <a:latin typeface="+mn-lt"/>
              </a:rPr>
              <a:t> </a:t>
            </a:r>
            <a:r>
              <a:rPr lang="en-US" sz="2800" dirty="0" err="1">
                <a:latin typeface="+mn-lt"/>
              </a:rPr>
              <a:t>src</a:t>
            </a:r>
            <a:r>
              <a:rPr lang="en-US" sz="2800" dirty="0">
                <a:latin typeface="+mn-lt"/>
              </a:rPr>
              <a:t>="WhiteChristmas.ogg"&gt; </a:t>
            </a:r>
            <a:endParaRPr lang="ru-RU" sz="2800" dirty="0" smtClean="0">
              <a:latin typeface="+mn-lt"/>
            </a:endParaRPr>
          </a:p>
          <a:p>
            <a:r>
              <a:rPr lang="en-US" sz="2800" dirty="0" smtClean="0">
                <a:latin typeface="+mn-lt"/>
              </a:rPr>
              <a:t>&lt;/</a:t>
            </a:r>
            <a:r>
              <a:rPr lang="en-US" sz="2800" b="1" dirty="0">
                <a:latin typeface="+mn-lt"/>
              </a:rPr>
              <a:t>audio</a:t>
            </a:r>
            <a:r>
              <a:rPr lang="en-US" sz="2800" dirty="0">
                <a:latin typeface="+mn-lt"/>
              </a:rPr>
              <a:t>&gt;</a:t>
            </a:r>
            <a:endParaRPr lang="ru-RU" sz="2800" dirty="0">
              <a:latin typeface="+mn-lt"/>
            </a:endParaRPr>
          </a:p>
        </p:txBody>
      </p:sp>
      <p:grpSp>
        <p:nvGrpSpPr>
          <p:cNvPr id="11" name="Группа 10"/>
          <p:cNvGrpSpPr/>
          <p:nvPr/>
        </p:nvGrpSpPr>
        <p:grpSpPr>
          <a:xfrm>
            <a:off x="4818247" y="4659044"/>
            <a:ext cx="4173588" cy="1124215"/>
            <a:chOff x="4818247" y="4421538"/>
            <a:chExt cx="4173588" cy="1124215"/>
          </a:xfrm>
        </p:grpSpPr>
        <p:sp>
          <p:nvSpPr>
            <p:cNvPr id="12" name="TextBox 11"/>
            <p:cNvSpPr txBox="1"/>
            <p:nvPr/>
          </p:nvSpPr>
          <p:spPr>
            <a:xfrm>
              <a:off x="4818247" y="4530090"/>
              <a:ext cx="3970213" cy="101566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ru-RU" dirty="0" smtClean="0"/>
                <a:t>Атрибут </a:t>
              </a:r>
              <a:r>
                <a:rPr lang="en-US" dirty="0" err="1" smtClean="0"/>
                <a:t>autoplay</a:t>
              </a:r>
              <a:r>
                <a:rPr lang="en-US" dirty="0" smtClean="0"/>
                <a:t> </a:t>
              </a:r>
              <a:r>
                <a:rPr lang="ru-RU" dirty="0" smtClean="0"/>
                <a:t>запускает аудио файл при загрузке страницы</a:t>
              </a:r>
              <a:endParaRPr lang="ru-RU" dirty="0"/>
            </a:p>
          </p:txBody>
        </p:sp>
        <p:pic>
          <p:nvPicPr>
            <p:cNvPr id="13" name="Рисунок 12"/>
            <p:cNvPicPr>
              <a:picLocks noChangeAspect="1"/>
            </p:cNvPicPr>
            <p:nvPr/>
          </p:nvPicPr>
          <p:blipFill rotWithShape="1">
            <a:blip r:embed="rId7" cstate="print">
              <a:extLst>
                <a:ext uri="{BEBA8EAE-BF5A-486C-A8C5-ECC9F3942E4B}">
                  <a14:imgProps xmlns:a14="http://schemas.microsoft.com/office/drawing/2010/main" xmlns="">
                    <a14:imgLayer r:embed="rId8">
                      <a14:imgEffect>
                        <a14:backgroundRemoval t="1667" b="91458" l="3542" r="100000"/>
                      </a14:imgEffect>
                    </a14:imgLayer>
                  </a14:imgProps>
                </a:ext>
                <a:ext uri="{28A0092B-C50C-407E-A947-70E740481C1C}">
                  <a14:useLocalDpi xmlns:a14="http://schemas.microsoft.com/office/drawing/2010/main" xmlns="" val="0"/>
                </a:ext>
              </a:extLst>
            </a:blip>
            <a:srcRect t="3571" b="1"/>
            <a:stretch/>
          </p:blipFill>
          <p:spPr>
            <a:xfrm>
              <a:off x="8499231" y="4421538"/>
              <a:ext cx="492604" cy="475011"/>
            </a:xfrm>
            <a:prstGeom prst="rect">
              <a:avLst/>
            </a:prstGeom>
          </p:spPr>
        </p:pic>
      </p:grpSp>
      <p:pic>
        <p:nvPicPr>
          <p:cNvPr id="14" name="Picture 2"/>
          <p:cNvPicPr>
            <a:picLocks noChangeAspect="1" noChangeArrowheads="1"/>
          </p:cNvPicPr>
          <p:nvPr/>
        </p:nvPicPr>
        <p:blipFill rotWithShape="1">
          <a:blip r:embed="rId9">
            <a:extLst>
              <a:ext uri="{28A0092B-C50C-407E-A947-70E740481C1C}">
                <a14:useLocalDpi xmlns:a14="http://schemas.microsoft.com/office/drawing/2010/main" xmlns="" val="0"/>
              </a:ext>
            </a:extLst>
          </a:blip>
          <a:srcRect l="5882" t="50000" r="71903" b="45156"/>
          <a:stretch/>
        </p:blipFill>
        <p:spPr bwMode="auto">
          <a:xfrm>
            <a:off x="368930" y="5009733"/>
            <a:ext cx="4334687" cy="531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6024709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51065"/>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207</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Дополнительные возможности HTML и CSS.</a:t>
            </a:r>
          </a:p>
        </p:txBody>
      </p:sp>
      <p:sp>
        <p:nvSpPr>
          <p:cNvPr id="6" name="Заголовок 1"/>
          <p:cNvSpPr txBox="1">
            <a:spLocks/>
          </p:cNvSpPr>
          <p:nvPr/>
        </p:nvSpPr>
        <p:spPr>
          <a:xfrm>
            <a:off x="252354" y="1016523"/>
            <a:ext cx="8229600" cy="5715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l"/>
            <a:r>
              <a:rPr lang="ru-RU" sz="2400" dirty="0" smtClean="0"/>
              <a:t>Атрибуты тега </a:t>
            </a:r>
            <a:r>
              <a:rPr lang="en-US" sz="2400" dirty="0" smtClean="0"/>
              <a:t>&lt;audio&gt;</a:t>
            </a:r>
            <a:endParaRPr lang="ru-RU" sz="2400" dirty="0"/>
          </a:p>
        </p:txBody>
      </p:sp>
      <p:pic>
        <p:nvPicPr>
          <p:cNvPr id="7"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17179" t="25992" r="37977" b="52381"/>
          <a:stretch/>
        </p:blipFill>
        <p:spPr bwMode="auto">
          <a:xfrm>
            <a:off x="252354" y="3035846"/>
            <a:ext cx="8747241" cy="23717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3"/>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5111262" y="819550"/>
            <a:ext cx="3387969" cy="2210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734729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208</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Дополнительные возможности HTML и CSS.</a:t>
            </a:r>
          </a:p>
        </p:txBody>
      </p:sp>
      <p:sp>
        <p:nvSpPr>
          <p:cNvPr id="6" name="Заголовок 1"/>
          <p:cNvSpPr txBox="1">
            <a:spLocks/>
          </p:cNvSpPr>
          <p:nvPr/>
        </p:nvSpPr>
        <p:spPr>
          <a:xfrm>
            <a:off x="762000" y="579438"/>
            <a:ext cx="8229600" cy="5715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Дополнительные возможности </a:t>
            </a:r>
            <a:r>
              <a:rPr lang="en-US" sz="2800" dirty="0" smtClean="0"/>
              <a:t>HTML5</a:t>
            </a:r>
            <a:endParaRPr lang="ru-RU" sz="2800" dirty="0"/>
          </a:p>
        </p:txBody>
      </p:sp>
      <p:sp>
        <p:nvSpPr>
          <p:cNvPr id="7" name="Прямоугольник 6"/>
          <p:cNvSpPr/>
          <p:nvPr/>
        </p:nvSpPr>
        <p:spPr>
          <a:xfrm>
            <a:off x="3133144" y="1110826"/>
            <a:ext cx="2877712" cy="923330"/>
          </a:xfrm>
          <a:prstGeom prst="rect">
            <a:avLst/>
          </a:prstGeom>
          <a:noFill/>
        </p:spPr>
        <p:txBody>
          <a:bodyPr wrap="non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Canvas</a:t>
            </a:r>
            <a:endParaRPr lang="ru-RU"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9" name="Прямоугольник 8"/>
          <p:cNvSpPr/>
          <p:nvPr/>
        </p:nvSpPr>
        <p:spPr>
          <a:xfrm>
            <a:off x="152400" y="2034156"/>
            <a:ext cx="8839200" cy="1323439"/>
          </a:xfrm>
          <a:prstGeom prst="rect">
            <a:avLst/>
          </a:prstGeom>
        </p:spPr>
        <p:txBody>
          <a:bodyPr wrap="square">
            <a:spAutoFit/>
          </a:bodyPr>
          <a:lstStyle/>
          <a:p>
            <a:r>
              <a:rPr lang="ru-RU" dirty="0">
                <a:latin typeface="+mn-lt"/>
              </a:rPr>
              <a:t>Создает область, в которой при помощи </a:t>
            </a:r>
            <a:r>
              <a:rPr lang="ru-RU" dirty="0" err="1">
                <a:latin typeface="+mn-lt"/>
              </a:rPr>
              <a:t>JavaScript</a:t>
            </a:r>
            <a:r>
              <a:rPr lang="ru-RU" dirty="0">
                <a:latin typeface="+mn-lt"/>
              </a:rPr>
              <a:t> можно рисовать разные объекты, выводить изображения, трансформировать их и менять свойства. При помощи тега </a:t>
            </a:r>
            <a:r>
              <a:rPr lang="ru-RU" b="1" dirty="0">
                <a:latin typeface="+mn-lt"/>
              </a:rPr>
              <a:t>&lt;</a:t>
            </a:r>
            <a:r>
              <a:rPr lang="ru-RU" b="1" dirty="0" err="1">
                <a:latin typeface="+mn-lt"/>
              </a:rPr>
              <a:t>canvas</a:t>
            </a:r>
            <a:r>
              <a:rPr lang="ru-RU" b="1" dirty="0">
                <a:latin typeface="+mn-lt"/>
              </a:rPr>
              <a:t>&gt;</a:t>
            </a:r>
            <a:r>
              <a:rPr lang="ru-RU" dirty="0">
                <a:latin typeface="+mn-lt"/>
              </a:rPr>
              <a:t> можно создавать рисунки, анимацию, игры и др.</a:t>
            </a:r>
          </a:p>
        </p:txBody>
      </p:sp>
      <p:sp>
        <p:nvSpPr>
          <p:cNvPr id="11" name="Прямоугольник 10"/>
          <p:cNvSpPr/>
          <p:nvPr/>
        </p:nvSpPr>
        <p:spPr>
          <a:xfrm>
            <a:off x="152400" y="3562291"/>
            <a:ext cx="6190966" cy="400110"/>
          </a:xfrm>
          <a:prstGeom prst="rect">
            <a:avLst/>
          </a:prstGeom>
        </p:spPr>
        <p:txBody>
          <a:bodyPr wrap="square">
            <a:spAutoFit/>
          </a:bodyPr>
          <a:lstStyle/>
          <a:p>
            <a:r>
              <a:rPr lang="en-US" b="1" dirty="0">
                <a:latin typeface="+mn-lt"/>
              </a:rPr>
              <a:t>&lt;canvas</a:t>
            </a:r>
            <a:r>
              <a:rPr lang="en-US" dirty="0">
                <a:latin typeface="+mn-lt"/>
              </a:rPr>
              <a:t> id="</a:t>
            </a:r>
            <a:r>
              <a:rPr lang="ru-RU" dirty="0">
                <a:latin typeface="+mn-lt"/>
              </a:rPr>
              <a:t>идентификатор"</a:t>
            </a:r>
            <a:r>
              <a:rPr lang="ru-RU" b="1" dirty="0">
                <a:latin typeface="+mn-lt"/>
              </a:rPr>
              <a:t>&gt;</a:t>
            </a:r>
            <a:r>
              <a:rPr lang="ru-RU" dirty="0">
                <a:latin typeface="+mn-lt"/>
              </a:rPr>
              <a:t> </a:t>
            </a:r>
            <a:r>
              <a:rPr lang="ru-RU" b="1" dirty="0">
                <a:latin typeface="+mn-lt"/>
              </a:rPr>
              <a:t>&lt;/</a:t>
            </a:r>
            <a:r>
              <a:rPr lang="en-US" b="1" dirty="0">
                <a:latin typeface="+mn-lt"/>
              </a:rPr>
              <a:t>canvas&gt;</a:t>
            </a:r>
            <a:endParaRPr lang="ru-RU" dirty="0">
              <a:latin typeface="+mn-lt"/>
            </a:endParaRPr>
          </a:p>
        </p:txBody>
      </p:sp>
      <p:sp>
        <p:nvSpPr>
          <p:cNvPr id="12" name="Rectangle 1"/>
          <p:cNvSpPr>
            <a:spLocks noChangeArrowheads="1"/>
          </p:cNvSpPr>
          <p:nvPr/>
        </p:nvSpPr>
        <p:spPr bwMode="auto">
          <a:xfrm>
            <a:off x="-771538" y="4336474"/>
            <a:ext cx="6087364" cy="1559997"/>
          </a:xfrm>
          <a:prstGeom prst="rect">
            <a:avLst/>
          </a:prstGeom>
          <a:noFill/>
          <a:ln>
            <a:noFill/>
          </a:ln>
          <a:effectLst/>
        </p:spPr>
        <p:txBody>
          <a:bodyPr vert="horz" wrap="none" lIns="1031550" tIns="6348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sz="1600" b="0" i="0" u="none" strike="noStrike" cap="none" normalizeH="0" baseline="0" dirty="0" err="1" smtClean="0">
                <a:ln>
                  <a:noFill/>
                </a:ln>
                <a:solidFill>
                  <a:srgbClr val="B61039"/>
                </a:solidFill>
                <a:effectLst/>
                <a:latin typeface="Arial" pitchFamily="34" charset="0"/>
                <a:cs typeface="Arial" pitchFamily="34" charset="0"/>
              </a:rPr>
              <a:t>height</a:t>
            </a:r>
            <a:endParaRPr kumimoji="0" lang="ru-RU" sz="1600" b="0" i="0" u="none" strike="noStrike" cap="none" normalizeH="0" baseline="0" dirty="0" smtClean="0">
              <a:ln>
                <a:noFill/>
              </a:ln>
              <a:solidFill>
                <a:srgbClr val="B61039"/>
              </a:solidFill>
              <a:effectLst/>
              <a:latin typeface="Arial" pitchFamily="34" charset="0"/>
              <a:cs typeface="Arial"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ru-RU" sz="1600" b="0" i="0" u="none" strike="noStrike" cap="none" normalizeH="0" baseline="0" dirty="0" smtClean="0">
                <a:ln>
                  <a:noFill/>
                </a:ln>
                <a:solidFill>
                  <a:srgbClr val="000000"/>
                </a:solidFill>
                <a:effectLst/>
                <a:latin typeface="Arial" pitchFamily="34" charset="0"/>
                <a:cs typeface="Arial" pitchFamily="34" charset="0"/>
              </a:rPr>
              <a:t>Задает высоту холста. По умолчанию 300 пикселов.</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600" b="0" i="0" u="none" strike="noStrike" cap="none" normalizeH="0" baseline="0" dirty="0" err="1" smtClean="0">
                <a:ln>
                  <a:noFill/>
                </a:ln>
                <a:solidFill>
                  <a:srgbClr val="B61039"/>
                </a:solidFill>
                <a:effectLst/>
                <a:latin typeface="Arial" pitchFamily="34" charset="0"/>
                <a:cs typeface="Arial" pitchFamily="34" charset="0"/>
              </a:rPr>
              <a:t>width</a:t>
            </a:r>
            <a:endParaRPr kumimoji="0" lang="ru-RU" sz="1600" b="0" i="0" u="none" strike="noStrike" cap="none" normalizeH="0" baseline="0" dirty="0" smtClean="0">
              <a:ln>
                <a:noFill/>
              </a:ln>
              <a:solidFill>
                <a:srgbClr val="B61039"/>
              </a:solidFill>
              <a:effectLst/>
              <a:latin typeface="Arial" pitchFamily="34" charset="0"/>
              <a:cs typeface="Arial"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ru-RU" sz="1600" b="0" i="0" u="none" strike="noStrike" cap="none" normalizeH="0" baseline="0" dirty="0" smtClean="0">
                <a:ln>
                  <a:noFill/>
                </a:ln>
                <a:solidFill>
                  <a:srgbClr val="000000"/>
                </a:solidFill>
                <a:effectLst/>
                <a:latin typeface="Arial" pitchFamily="34" charset="0"/>
                <a:cs typeface="Arial" pitchFamily="34" charset="0"/>
              </a:rPr>
              <a:t>Задает ширину холста. По умолчанию 150 пикселов.</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3" name="Picture 3" descr="Moscow Rail Map"/>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658571" y="3618637"/>
            <a:ext cx="3333029" cy="19414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339977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209</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Дополнительные возможности HTML и CSS.</a:t>
            </a:r>
          </a:p>
        </p:txBody>
      </p:sp>
      <p:sp>
        <p:nvSpPr>
          <p:cNvPr id="6" name="Заголовок 1"/>
          <p:cNvSpPr txBox="1">
            <a:spLocks/>
          </p:cNvSpPr>
          <p:nvPr/>
        </p:nvSpPr>
        <p:spPr>
          <a:xfrm>
            <a:off x="651166" y="579438"/>
            <a:ext cx="8229600" cy="5715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Дополнительные возможности </a:t>
            </a:r>
            <a:r>
              <a:rPr lang="en-US" sz="2800" dirty="0" smtClean="0"/>
              <a:t>HTML5</a:t>
            </a:r>
            <a:endParaRPr lang="ru-RU" sz="2800" dirty="0"/>
          </a:p>
        </p:txBody>
      </p:sp>
      <p:sp>
        <p:nvSpPr>
          <p:cNvPr id="7" name="Прямоугольник 6"/>
          <p:cNvSpPr/>
          <p:nvPr/>
        </p:nvSpPr>
        <p:spPr>
          <a:xfrm>
            <a:off x="3174824" y="1110826"/>
            <a:ext cx="2794355" cy="584775"/>
          </a:xfrm>
          <a:prstGeom prst="rect">
            <a:avLst/>
          </a:prstGeom>
          <a:noFill/>
        </p:spPr>
        <p:txBody>
          <a:bodyPr wrap="none" lIns="91440" tIns="45720" rIns="91440" bIns="45720">
            <a:spAutoFit/>
          </a:bodyPr>
          <a:lstStyle/>
          <a:p>
            <a:pPr algn="ctr"/>
            <a:r>
              <a:rPr lang="en-US"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Web-storage</a:t>
            </a:r>
            <a:endParaRPr lang="ru-RU" sz="32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9" name="Прямоугольник 8"/>
          <p:cNvSpPr/>
          <p:nvPr/>
        </p:nvSpPr>
        <p:spPr>
          <a:xfrm>
            <a:off x="263236" y="1617206"/>
            <a:ext cx="8617528" cy="2031325"/>
          </a:xfrm>
          <a:prstGeom prst="rect">
            <a:avLst/>
          </a:prstGeom>
        </p:spPr>
        <p:txBody>
          <a:bodyPr wrap="square">
            <a:spAutoFit/>
          </a:bodyPr>
          <a:lstStyle/>
          <a:p>
            <a:r>
              <a:rPr lang="ru-RU" sz="1400" i="1" dirty="0">
                <a:latin typeface="+mn-lt"/>
              </a:rPr>
              <a:t>Куки (от англ. </a:t>
            </a:r>
            <a:r>
              <a:rPr lang="ru-RU" sz="1400" i="1" dirty="0" err="1">
                <a:latin typeface="+mn-lt"/>
              </a:rPr>
              <a:t>cookie</a:t>
            </a:r>
            <a:r>
              <a:rPr lang="ru-RU" sz="1400" i="1" dirty="0">
                <a:latin typeface="+mn-lt"/>
              </a:rPr>
              <a:t> — печенье) — небольшой фрагмент данных, созданный веб-сервером или веб-страницей и хранимый на компьютере пользователя в виде файла, который веб-клиент (обычно веб-браузер) каждый раз пересылает веб-серверу в HTTP-запросе при попытке открыть страницу соответствующего сайта. Применяется для сохранения данных на стороне пользователя, на практике обычно используется для:</a:t>
            </a:r>
            <a:br>
              <a:rPr lang="ru-RU" sz="1400" i="1" dirty="0">
                <a:latin typeface="+mn-lt"/>
              </a:rPr>
            </a:br>
            <a:r>
              <a:rPr lang="ru-RU" sz="1400" i="1" dirty="0">
                <a:latin typeface="+mn-lt"/>
              </a:rPr>
              <a:t>- аутентификации пользователя;</a:t>
            </a:r>
            <a:br>
              <a:rPr lang="ru-RU" sz="1400" i="1" dirty="0">
                <a:latin typeface="+mn-lt"/>
              </a:rPr>
            </a:br>
            <a:r>
              <a:rPr lang="ru-RU" sz="1400" i="1" dirty="0">
                <a:latin typeface="+mn-lt"/>
              </a:rPr>
              <a:t>- хранения персональных предпочтений и настроек пользователя;</a:t>
            </a:r>
            <a:br>
              <a:rPr lang="ru-RU" sz="1400" i="1" dirty="0">
                <a:latin typeface="+mn-lt"/>
              </a:rPr>
            </a:br>
            <a:r>
              <a:rPr lang="ru-RU" sz="1400" i="1" dirty="0">
                <a:latin typeface="+mn-lt"/>
              </a:rPr>
              <a:t>- отслеживания состояния сессии доступа пользователя;</a:t>
            </a:r>
            <a:br>
              <a:rPr lang="ru-RU" sz="1400" i="1" dirty="0">
                <a:latin typeface="+mn-lt"/>
              </a:rPr>
            </a:br>
            <a:r>
              <a:rPr lang="ru-RU" sz="1400" i="1" dirty="0">
                <a:latin typeface="+mn-lt"/>
              </a:rPr>
              <a:t>- ведения статистики о пользователях.</a:t>
            </a:r>
          </a:p>
        </p:txBody>
      </p:sp>
      <p:sp>
        <p:nvSpPr>
          <p:cNvPr id="11" name="Прямоугольник 10"/>
          <p:cNvSpPr/>
          <p:nvPr/>
        </p:nvSpPr>
        <p:spPr>
          <a:xfrm>
            <a:off x="263238" y="3648531"/>
            <a:ext cx="8617528" cy="2062103"/>
          </a:xfrm>
          <a:prstGeom prst="rect">
            <a:avLst/>
          </a:prstGeom>
        </p:spPr>
        <p:txBody>
          <a:bodyPr wrap="square">
            <a:spAutoFit/>
          </a:bodyPr>
          <a:lstStyle/>
          <a:p>
            <a:r>
              <a:rPr lang="ru-RU" sz="1600" b="1" dirty="0">
                <a:latin typeface="+mn-lt"/>
              </a:rPr>
              <a:t>Что получаем от использования </a:t>
            </a:r>
            <a:r>
              <a:rPr lang="ru-RU" sz="1600" b="1" dirty="0" err="1">
                <a:latin typeface="+mn-lt"/>
              </a:rPr>
              <a:t>Web</a:t>
            </a:r>
            <a:r>
              <a:rPr lang="ru-RU" sz="1600" b="1" dirty="0">
                <a:latin typeface="+mn-lt"/>
              </a:rPr>
              <a:t> </a:t>
            </a:r>
            <a:r>
              <a:rPr lang="ru-RU" sz="1600" b="1" dirty="0" err="1">
                <a:latin typeface="+mn-lt"/>
              </a:rPr>
              <a:t>Storage</a:t>
            </a:r>
            <a:r>
              <a:rPr lang="ru-RU" sz="1600" b="1" dirty="0">
                <a:latin typeface="+mn-lt"/>
              </a:rPr>
              <a:t>?</a:t>
            </a:r>
            <a:r>
              <a:rPr lang="ru-RU" sz="1600" dirty="0">
                <a:latin typeface="+mn-lt"/>
              </a:rPr>
              <a:t/>
            </a:r>
            <a:br>
              <a:rPr lang="ru-RU" sz="1600" dirty="0">
                <a:latin typeface="+mn-lt"/>
              </a:rPr>
            </a:br>
            <a:r>
              <a:rPr lang="ru-RU" sz="1600" dirty="0">
                <a:latin typeface="+mn-lt"/>
              </a:rPr>
              <a:t>Во-первых, общий размер сохраняемых данных до 5 Мбайт (по крайней мере это рекомендации производителям браузеров);</a:t>
            </a:r>
            <a:br>
              <a:rPr lang="ru-RU" sz="1600" dirty="0">
                <a:latin typeface="+mn-lt"/>
              </a:rPr>
            </a:br>
            <a:r>
              <a:rPr lang="ru-RU" sz="1600" dirty="0">
                <a:latin typeface="+mn-lt"/>
              </a:rPr>
              <a:t>Во-вторых, данные обоих хранилищ (локальное хранилище и хранилище сеанса) не </a:t>
            </a:r>
            <a:r>
              <a:rPr lang="ru-RU" sz="1600" dirty="0" smtClean="0">
                <a:latin typeface="+mn-lt"/>
              </a:rPr>
              <a:t>передаются </a:t>
            </a:r>
            <a:r>
              <a:rPr lang="ru-RU" sz="1600" dirty="0">
                <a:latin typeface="+mn-lt"/>
              </a:rPr>
              <a:t>от клиента к серверу и обратно;</a:t>
            </a:r>
            <a:br>
              <a:rPr lang="ru-RU" sz="1600" dirty="0">
                <a:latin typeface="+mn-lt"/>
              </a:rPr>
            </a:br>
            <a:r>
              <a:rPr lang="ru-RU" sz="1600" dirty="0">
                <a:latin typeface="+mn-lt"/>
              </a:rPr>
              <a:t>В-третьих, в настоящее время </a:t>
            </a:r>
            <a:r>
              <a:rPr lang="ru-RU" sz="1600" dirty="0" err="1">
                <a:latin typeface="+mn-lt"/>
              </a:rPr>
              <a:t>Web</a:t>
            </a:r>
            <a:r>
              <a:rPr lang="ru-RU" sz="1600" dirty="0">
                <a:latin typeface="+mn-lt"/>
              </a:rPr>
              <a:t> </a:t>
            </a:r>
            <a:r>
              <a:rPr lang="ru-RU" sz="1600" dirty="0" err="1">
                <a:latin typeface="+mn-lt"/>
              </a:rPr>
              <a:t>Storage</a:t>
            </a:r>
            <a:r>
              <a:rPr lang="ru-RU" sz="1600" dirty="0">
                <a:latin typeface="+mn-lt"/>
              </a:rPr>
              <a:t> </a:t>
            </a:r>
            <a:r>
              <a:rPr lang="ru-RU" sz="1600" dirty="0" smtClean="0">
                <a:latin typeface="+mn-lt"/>
              </a:rPr>
              <a:t>уже </a:t>
            </a:r>
            <a:r>
              <a:rPr lang="ru-RU" sz="1600" u="sng" dirty="0" smtClean="0">
                <a:latin typeface="+mn-lt"/>
              </a:rPr>
              <a:t>поддерживается</a:t>
            </a:r>
            <a:r>
              <a:rPr lang="ru-RU" sz="1600" dirty="0">
                <a:latin typeface="+mn-lt"/>
              </a:rPr>
              <a:t> последними версиями основных браузеров (к сожалению, отличия в реализации все равно существуют);</a:t>
            </a:r>
          </a:p>
        </p:txBody>
      </p:sp>
    </p:spTree>
    <p:extLst>
      <p:ext uri="{BB962C8B-B14F-4D97-AF65-F5344CB8AC3E}">
        <p14:creationId xmlns:p14="http://schemas.microsoft.com/office/powerpoint/2010/main" xmlns="" val="32613977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5939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03979AB8-2DB5-4F6F-9A8A-D7A834F776A7}" type="slidenum">
              <a:rPr lang="ru-RU">
                <a:solidFill>
                  <a:srgbClr val="000066"/>
                </a:solidFill>
                <a:latin typeface="Times New Roman" pitchFamily="18" charset="0"/>
              </a:rPr>
              <a:pPr algn="ctr"/>
              <a:t>21</a:t>
            </a:fld>
            <a:endParaRPr lang="ru-RU">
              <a:solidFill>
                <a:srgbClr val="000066"/>
              </a:solidFill>
              <a:latin typeface="Times New Roman" pitchFamily="18"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Введение и основные понятия</a:t>
            </a:r>
          </a:p>
        </p:txBody>
      </p:sp>
      <p:sp>
        <p:nvSpPr>
          <p:cNvPr id="12" name="Заголовок 1"/>
          <p:cNvSpPr txBox="1">
            <a:spLocks/>
          </p:cNvSpPr>
          <p:nvPr/>
        </p:nvSpPr>
        <p:spPr>
          <a:xfrm>
            <a:off x="523081" y="66877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Выводы</a:t>
            </a:r>
            <a:endParaRPr lang="ru-RU" dirty="0"/>
          </a:p>
        </p:txBody>
      </p:sp>
      <p:sp>
        <p:nvSpPr>
          <p:cNvPr id="13" name="Объект 2"/>
          <p:cNvSpPr txBox="1">
            <a:spLocks/>
          </p:cNvSpPr>
          <p:nvPr/>
        </p:nvSpPr>
        <p:spPr>
          <a:xfrm>
            <a:off x="550069" y="2011803"/>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a:buFontTx/>
              <a:buNone/>
            </a:pPr>
            <a:r>
              <a:rPr lang="ru-RU" sz="2800" dirty="0" smtClean="0"/>
              <a:t>В рамках данного модуля были получены знания о понятии сайта, страницы. Были рассмотрены языки разметки документа. Обозначены основные теги </a:t>
            </a:r>
            <a:r>
              <a:rPr lang="en-US" sz="2800" dirty="0" smtClean="0"/>
              <a:t>HTML-</a:t>
            </a:r>
            <a:r>
              <a:rPr lang="ru-RU" sz="2800" dirty="0" smtClean="0"/>
              <a:t>документа, их варианты и способы «настройки» атрибутами. Создана первая страница.</a:t>
            </a:r>
            <a:endParaRPr lang="ru-RU" sz="28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210</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Дополнительные возможности HTML и CSS.</a:t>
            </a:r>
          </a:p>
        </p:txBody>
      </p:sp>
      <p:sp>
        <p:nvSpPr>
          <p:cNvPr id="6" name="Прямоугольник 5"/>
          <p:cNvSpPr/>
          <p:nvPr/>
        </p:nvSpPr>
        <p:spPr>
          <a:xfrm>
            <a:off x="408709" y="2050750"/>
            <a:ext cx="8326582" cy="3539430"/>
          </a:xfrm>
          <a:prstGeom prst="rect">
            <a:avLst/>
          </a:prstGeom>
        </p:spPr>
        <p:txBody>
          <a:bodyPr wrap="square">
            <a:spAutoFit/>
          </a:bodyPr>
          <a:lstStyle/>
          <a:p>
            <a:pPr algn="ctr"/>
            <a:r>
              <a:rPr lang="ru-RU" sz="2800" dirty="0" smtClean="0">
                <a:latin typeface="+mn-lt"/>
              </a:rPr>
              <a:t>Спецификация </a:t>
            </a:r>
            <a:r>
              <a:rPr lang="ru-RU" sz="2800" dirty="0">
                <a:latin typeface="+mn-lt"/>
              </a:rPr>
              <a:t>определяет событийный механизм, </a:t>
            </a:r>
            <a:r>
              <a:rPr lang="ru-RU" sz="2800" dirty="0" err="1">
                <a:latin typeface="+mn-lt"/>
              </a:rPr>
              <a:t>JavaScript</a:t>
            </a:r>
            <a:r>
              <a:rPr lang="ru-RU" sz="2800" dirty="0">
                <a:latin typeface="+mn-lt"/>
              </a:rPr>
              <a:t> API и дополнительные элементы разметки, позволяя таскать по странице любой ее элемент. Я не думаю, что кто-то будет против поддержки </a:t>
            </a:r>
            <a:r>
              <a:rPr lang="ru-RU" sz="2800" dirty="0" err="1">
                <a:latin typeface="+mn-lt"/>
              </a:rPr>
              <a:t>drag</a:t>
            </a:r>
            <a:r>
              <a:rPr lang="ru-RU" sz="2800" dirty="0">
                <a:latin typeface="+mn-lt"/>
              </a:rPr>
              <a:t>-n-</a:t>
            </a:r>
            <a:r>
              <a:rPr lang="ru-RU" sz="2800" dirty="0" err="1">
                <a:latin typeface="+mn-lt"/>
              </a:rPr>
              <a:t>drop</a:t>
            </a:r>
            <a:r>
              <a:rPr lang="ru-RU" sz="2800" dirty="0">
                <a:latin typeface="+mn-lt"/>
              </a:rPr>
              <a:t> на уровне браузера. Поддержка браузерами </a:t>
            </a:r>
            <a:r>
              <a:rPr lang="ru-RU" sz="2800" dirty="0" err="1">
                <a:latin typeface="+mn-lt"/>
              </a:rPr>
              <a:t>drag</a:t>
            </a:r>
            <a:r>
              <a:rPr lang="ru-RU" sz="2800" dirty="0">
                <a:latin typeface="+mn-lt"/>
              </a:rPr>
              <a:t>-n-</a:t>
            </a:r>
            <a:r>
              <a:rPr lang="ru-RU" sz="2800" dirty="0" err="1">
                <a:latin typeface="+mn-lt"/>
              </a:rPr>
              <a:t>drop</a:t>
            </a:r>
            <a:r>
              <a:rPr lang="ru-RU" sz="2800" dirty="0">
                <a:latin typeface="+mn-lt"/>
              </a:rPr>
              <a:t> приведет к созданию более быстрых, "отзывчивых" </a:t>
            </a:r>
            <a:r>
              <a:rPr lang="ru-RU" sz="2800" dirty="0" err="1">
                <a:latin typeface="+mn-lt"/>
              </a:rPr>
              <a:t>web</a:t>
            </a:r>
            <a:r>
              <a:rPr lang="ru-RU" sz="2800" dirty="0">
                <a:latin typeface="+mn-lt"/>
              </a:rPr>
              <a:t>-приложений.</a:t>
            </a:r>
          </a:p>
        </p:txBody>
      </p:sp>
      <p:sp>
        <p:nvSpPr>
          <p:cNvPr id="7" name="Заголовок 1"/>
          <p:cNvSpPr txBox="1">
            <a:spLocks/>
          </p:cNvSpPr>
          <p:nvPr/>
        </p:nvSpPr>
        <p:spPr>
          <a:xfrm>
            <a:off x="828554" y="305471"/>
            <a:ext cx="8229600" cy="1143000"/>
          </a:xfrm>
          <a:prstGeom prst="rect">
            <a:avLst/>
          </a:prstGeom>
        </p:spPr>
        <p:txBody>
          <a:bodyPr vert="horz" lIns="91440" tIns="45720" rIns="91440" bIns="45720" rtlCol="0" anchor="ctr">
            <a:normAutofit/>
          </a:bodyPr>
          <a:lstStyle>
            <a:lvl1pPr algn="l" rtl="0" eaLnBrk="1" fontAlgn="base" hangingPunct="1">
              <a:lnSpc>
                <a:spcPct val="90000"/>
              </a:lnSpc>
              <a:spcBef>
                <a:spcPct val="0"/>
              </a:spcBef>
              <a:spcAft>
                <a:spcPct val="0"/>
              </a:spcAft>
              <a:defRPr sz="2600" b="1">
                <a:solidFill>
                  <a:srgbClr val="004587"/>
                </a:solidFill>
                <a:latin typeface="+mj-lt"/>
                <a:ea typeface="+mj-ea"/>
                <a:cs typeface="+mj-cs"/>
              </a:defRPr>
            </a:lvl1pPr>
            <a:lvl2pPr algn="l" rtl="0" eaLnBrk="1" fontAlgn="base" hangingPunct="1">
              <a:lnSpc>
                <a:spcPct val="90000"/>
              </a:lnSpc>
              <a:spcBef>
                <a:spcPct val="0"/>
              </a:spcBef>
              <a:spcAft>
                <a:spcPct val="0"/>
              </a:spcAft>
              <a:defRPr sz="2600" b="1">
                <a:solidFill>
                  <a:schemeClr val="tx1"/>
                </a:solidFill>
                <a:latin typeface="Arial" charset="0"/>
                <a:cs typeface="Arial" charset="0"/>
              </a:defRPr>
            </a:lvl2pPr>
            <a:lvl3pPr algn="l" rtl="0" eaLnBrk="1" fontAlgn="base" hangingPunct="1">
              <a:lnSpc>
                <a:spcPct val="90000"/>
              </a:lnSpc>
              <a:spcBef>
                <a:spcPct val="0"/>
              </a:spcBef>
              <a:spcAft>
                <a:spcPct val="0"/>
              </a:spcAft>
              <a:defRPr sz="2600" b="1">
                <a:solidFill>
                  <a:schemeClr val="tx1"/>
                </a:solidFill>
                <a:latin typeface="Arial" charset="0"/>
                <a:cs typeface="Arial" charset="0"/>
              </a:defRPr>
            </a:lvl3pPr>
            <a:lvl4pPr algn="l" rtl="0" eaLnBrk="1" fontAlgn="base" hangingPunct="1">
              <a:lnSpc>
                <a:spcPct val="90000"/>
              </a:lnSpc>
              <a:spcBef>
                <a:spcPct val="0"/>
              </a:spcBef>
              <a:spcAft>
                <a:spcPct val="0"/>
              </a:spcAft>
              <a:defRPr sz="2600" b="1">
                <a:solidFill>
                  <a:schemeClr val="tx1"/>
                </a:solidFill>
                <a:latin typeface="Arial" charset="0"/>
                <a:cs typeface="Arial" charset="0"/>
              </a:defRPr>
            </a:lvl4pPr>
            <a:lvl5pPr algn="l" rtl="0" eaLnBrk="1" fontAlgn="base" hangingPunct="1">
              <a:lnSpc>
                <a:spcPct val="90000"/>
              </a:lnSpc>
              <a:spcBef>
                <a:spcPct val="0"/>
              </a:spcBef>
              <a:spcAft>
                <a:spcPct val="0"/>
              </a:spcAft>
              <a:defRPr sz="2600" b="1">
                <a:solidFill>
                  <a:schemeClr val="tx1"/>
                </a:solidFill>
                <a:latin typeface="Arial" charset="0"/>
                <a:cs typeface="Arial" charset="0"/>
              </a:defRPr>
            </a:lvl5pPr>
            <a:lvl6pPr marL="457200" algn="l" rtl="0" eaLnBrk="1" fontAlgn="base" hangingPunct="1">
              <a:lnSpc>
                <a:spcPct val="90000"/>
              </a:lnSpc>
              <a:spcBef>
                <a:spcPct val="0"/>
              </a:spcBef>
              <a:spcAft>
                <a:spcPct val="0"/>
              </a:spcAft>
              <a:defRPr sz="2600" b="1">
                <a:solidFill>
                  <a:schemeClr val="tx1"/>
                </a:solidFill>
                <a:latin typeface="Arial" charset="0"/>
                <a:cs typeface="Arial" charset="0"/>
              </a:defRPr>
            </a:lvl6pPr>
            <a:lvl7pPr marL="914400" algn="l" rtl="0" eaLnBrk="1" fontAlgn="base" hangingPunct="1">
              <a:lnSpc>
                <a:spcPct val="90000"/>
              </a:lnSpc>
              <a:spcBef>
                <a:spcPct val="0"/>
              </a:spcBef>
              <a:spcAft>
                <a:spcPct val="0"/>
              </a:spcAft>
              <a:defRPr sz="2600" b="1">
                <a:solidFill>
                  <a:schemeClr val="tx1"/>
                </a:solidFill>
                <a:latin typeface="Arial" charset="0"/>
                <a:cs typeface="Arial" charset="0"/>
              </a:defRPr>
            </a:lvl7pPr>
            <a:lvl8pPr marL="1371600" algn="l" rtl="0" eaLnBrk="1" fontAlgn="base" hangingPunct="1">
              <a:lnSpc>
                <a:spcPct val="90000"/>
              </a:lnSpc>
              <a:spcBef>
                <a:spcPct val="0"/>
              </a:spcBef>
              <a:spcAft>
                <a:spcPct val="0"/>
              </a:spcAft>
              <a:defRPr sz="2600" b="1">
                <a:solidFill>
                  <a:schemeClr val="tx1"/>
                </a:solidFill>
                <a:latin typeface="Arial" charset="0"/>
                <a:cs typeface="Arial" charset="0"/>
              </a:defRPr>
            </a:lvl8pPr>
            <a:lvl9pPr marL="1828800" algn="l" rtl="0" eaLnBrk="1" fontAlgn="base" hangingPunct="1">
              <a:lnSpc>
                <a:spcPct val="90000"/>
              </a:lnSpc>
              <a:spcBef>
                <a:spcPct val="0"/>
              </a:spcBef>
              <a:spcAft>
                <a:spcPct val="0"/>
              </a:spcAft>
              <a:defRPr sz="2600" b="1">
                <a:solidFill>
                  <a:schemeClr val="tx1"/>
                </a:solidFill>
                <a:latin typeface="Arial" charset="0"/>
                <a:cs typeface="Arial" charset="0"/>
              </a:defRPr>
            </a:lvl9pPr>
          </a:lstStyle>
          <a:p>
            <a:r>
              <a:rPr lang="ru-RU" dirty="0" smtClean="0"/>
              <a:t>        Дополнительные возможности </a:t>
            </a:r>
            <a:r>
              <a:rPr lang="en-US" dirty="0" smtClean="0"/>
              <a:t>HTML5</a:t>
            </a:r>
            <a:endParaRPr lang="ru-RU" dirty="0"/>
          </a:p>
        </p:txBody>
      </p:sp>
      <p:sp>
        <p:nvSpPr>
          <p:cNvPr id="9" name="Прямоугольник 8"/>
          <p:cNvSpPr/>
          <p:nvPr/>
        </p:nvSpPr>
        <p:spPr>
          <a:xfrm>
            <a:off x="2177597" y="1110826"/>
            <a:ext cx="4788811" cy="923330"/>
          </a:xfrm>
          <a:prstGeom prst="rect">
            <a:avLst/>
          </a:prstGeom>
          <a:noFill/>
        </p:spPr>
        <p:txBody>
          <a:bodyPr wrap="none" lIns="91440" tIns="45720" rIns="91440" bIns="45720">
            <a:spAutoFit/>
          </a:bodyPr>
          <a:lstStyle/>
          <a:p>
            <a:pPr algn="ctr"/>
            <a:r>
              <a:rPr lang="en-US" sz="54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Drag-&amp;-Drop</a:t>
            </a:r>
            <a:endParaRPr lang="ru-RU"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xmlns="" val="15594736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211</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Мета-информация на странице</a:t>
            </a:r>
            <a:r>
              <a:rPr lang="en-US" sz="1800" dirty="0">
                <a:solidFill>
                  <a:srgbClr val="000066"/>
                </a:solidFill>
                <a:latin typeface="Times New Roman" panose="02020603050405020304" pitchFamily="18" charset="0"/>
              </a:rPr>
              <a:t>.</a:t>
            </a:r>
            <a:endParaRPr lang="ru-RU" sz="1800" dirty="0">
              <a:solidFill>
                <a:srgbClr val="000066"/>
              </a:solidFill>
              <a:latin typeface="Times New Roman" panose="02020603050405020304" pitchFamily="18" charset="0"/>
            </a:endParaRPr>
          </a:p>
        </p:txBody>
      </p:sp>
      <p:sp>
        <p:nvSpPr>
          <p:cNvPr id="2" name="Прямоугольник 1"/>
          <p:cNvSpPr/>
          <p:nvPr/>
        </p:nvSpPr>
        <p:spPr>
          <a:xfrm>
            <a:off x="2333123" y="885918"/>
            <a:ext cx="4430252" cy="707886"/>
          </a:xfrm>
          <a:prstGeom prst="rect">
            <a:avLst/>
          </a:prstGeom>
        </p:spPr>
        <p:txBody>
          <a:bodyPr wrap="none">
            <a:spAutoFit/>
          </a:bodyPr>
          <a:lstStyle/>
          <a:p>
            <a:r>
              <a:rPr lang="ru-RU" dirty="0" smtClean="0">
                <a:latin typeface="+mn-lt"/>
              </a:rPr>
              <a:t>                   Тема № </a:t>
            </a:r>
            <a:r>
              <a:rPr lang="en-US" dirty="0" smtClean="0">
                <a:latin typeface="+mn-lt"/>
              </a:rPr>
              <a:t>12 </a:t>
            </a:r>
            <a:endParaRPr lang="ru-RU" dirty="0" smtClean="0">
              <a:latin typeface="+mn-lt"/>
            </a:endParaRPr>
          </a:p>
          <a:p>
            <a:r>
              <a:rPr lang="ru-RU" dirty="0" smtClean="0">
                <a:latin typeface="+mn-lt"/>
              </a:rPr>
              <a:t>«Мета-информация </a:t>
            </a:r>
            <a:r>
              <a:rPr lang="ru-RU" dirty="0">
                <a:latin typeface="+mn-lt"/>
              </a:rPr>
              <a:t>на </a:t>
            </a:r>
            <a:r>
              <a:rPr lang="ru-RU" dirty="0" smtClean="0">
                <a:latin typeface="+mn-lt"/>
              </a:rPr>
              <a:t>странице»</a:t>
            </a:r>
            <a:endParaRPr lang="ru-RU" dirty="0">
              <a:latin typeface="+mn-lt"/>
            </a:endParaRPr>
          </a:p>
        </p:txBody>
      </p:sp>
      <p:sp>
        <p:nvSpPr>
          <p:cNvPr id="7" name="Заголовок 1"/>
          <p:cNvSpPr txBox="1">
            <a:spLocks/>
          </p:cNvSpPr>
          <p:nvPr/>
        </p:nvSpPr>
        <p:spPr>
          <a:xfrm>
            <a:off x="366514" y="1852492"/>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Цели занятия</a:t>
            </a:r>
            <a:endParaRPr lang="ru-RU" sz="3600" dirty="0"/>
          </a:p>
        </p:txBody>
      </p:sp>
      <p:sp>
        <p:nvSpPr>
          <p:cNvPr id="9" name="Объект 2"/>
          <p:cNvSpPr txBox="1">
            <a:spLocks/>
          </p:cNvSpPr>
          <p:nvPr/>
        </p:nvSpPr>
        <p:spPr>
          <a:xfrm>
            <a:off x="433449" y="2875022"/>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2800" dirty="0" smtClean="0"/>
              <a:t>Использование мета-информации</a:t>
            </a:r>
          </a:p>
          <a:p>
            <a:r>
              <a:rPr lang="ru-RU" sz="2800" dirty="0" smtClean="0"/>
              <a:t>Элемент </a:t>
            </a:r>
            <a:r>
              <a:rPr lang="ru-RU" sz="2800" dirty="0" err="1" smtClean="0"/>
              <a:t>meta</a:t>
            </a:r>
            <a:r>
              <a:rPr lang="ru-RU" sz="2800" dirty="0" smtClean="0"/>
              <a:t> и его атрибуты</a:t>
            </a:r>
          </a:p>
          <a:p>
            <a:r>
              <a:rPr lang="ru-RU" sz="2800" dirty="0" smtClean="0"/>
              <a:t>Поясняющая мета-информация</a:t>
            </a:r>
          </a:p>
          <a:p>
            <a:r>
              <a:rPr lang="ru-RU" sz="2800" dirty="0" smtClean="0"/>
              <a:t>Мета-информация для роботов</a:t>
            </a:r>
          </a:p>
          <a:p>
            <a:r>
              <a:rPr lang="ru-RU" sz="2800" dirty="0" smtClean="0"/>
              <a:t>Эмуляция заголовков ответа сервера</a:t>
            </a:r>
            <a:endParaRPr lang="ru-RU" sz="2800" dirty="0"/>
          </a:p>
        </p:txBody>
      </p:sp>
    </p:spTree>
    <p:extLst>
      <p:ext uri="{BB962C8B-B14F-4D97-AF65-F5344CB8AC3E}">
        <p14:creationId xmlns:p14="http://schemas.microsoft.com/office/powerpoint/2010/main" xmlns="" val="26154747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212</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Мета-информация на странице</a:t>
            </a:r>
            <a:r>
              <a:rPr lang="en-US" sz="1800" dirty="0">
                <a:solidFill>
                  <a:srgbClr val="000066"/>
                </a:solidFill>
                <a:latin typeface="Times New Roman" panose="02020603050405020304" pitchFamily="18" charset="0"/>
              </a:rPr>
              <a:t>.</a:t>
            </a:r>
            <a:endParaRPr lang="ru-RU" sz="1800" dirty="0">
              <a:solidFill>
                <a:srgbClr val="000066"/>
              </a:solidFill>
              <a:latin typeface="Times New Roman" panose="02020603050405020304" pitchFamily="18" charset="0"/>
            </a:endParaRPr>
          </a:p>
        </p:txBody>
      </p:sp>
      <p:sp>
        <p:nvSpPr>
          <p:cNvPr id="6" name="Заголовок 1"/>
          <p:cNvSpPr txBox="1">
            <a:spLocks/>
          </p:cNvSpPr>
          <p:nvPr/>
        </p:nvSpPr>
        <p:spPr>
          <a:xfrm>
            <a:off x="123825" y="1178597"/>
            <a:ext cx="8229600" cy="5715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Использование мета-информации</a:t>
            </a:r>
            <a:endParaRPr lang="ru-RU" sz="3600" dirty="0"/>
          </a:p>
        </p:txBody>
      </p:sp>
      <p:sp>
        <p:nvSpPr>
          <p:cNvPr id="7" name="Объект 2"/>
          <p:cNvSpPr txBox="1">
            <a:spLocks/>
          </p:cNvSpPr>
          <p:nvPr/>
        </p:nvSpPr>
        <p:spPr>
          <a:xfrm>
            <a:off x="511176" y="1922463"/>
            <a:ext cx="8229600" cy="4500000"/>
          </a:xfrm>
          <a:prstGeom prst="rect">
            <a:avLst/>
          </a:prstGeom>
        </p:spPr>
        <p:txBody>
          <a:bodyPr>
            <a:normAutofit fontScale="550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b="1" smtClean="0"/>
              <a:t>Метаинформация</a:t>
            </a:r>
            <a:r>
              <a:rPr lang="ru-RU" smtClean="0"/>
              <a:t> - это информация о свойствах документа (страницы сайта), предназначенная для поисковых систем и используемая ими при индексации данной страницы. Использование метаинформации позволяет поисковым системам правильно и более качественно проиндексировать ваш сайт.</a:t>
            </a:r>
          </a:p>
          <a:p>
            <a:r>
              <a:rPr lang="ru-RU" b="1" smtClean="0"/>
              <a:t>Заголовок</a:t>
            </a:r>
            <a:r>
              <a:rPr lang="ru-RU" smtClean="0"/>
              <a:t> (title) - выводится в строке заголовка окна открываемой страницы взамен автоматически формируемого сайтом. Данное поле должно содержать не более 300 символов;</a:t>
            </a:r>
          </a:p>
          <a:p>
            <a:r>
              <a:rPr lang="ru-RU" b="1" smtClean="0"/>
              <a:t>Ключевые слова</a:t>
            </a:r>
            <a:r>
              <a:rPr lang="ru-RU" smtClean="0"/>
              <a:t> (keywords) - слова, по которым пользователи будут находить эту страницу через поисковые системы. Ключевые слова следует писать через запятую, маленькими буквами. Длина текста не должна превышать 1000 символов;</a:t>
            </a:r>
          </a:p>
          <a:p>
            <a:r>
              <a:rPr lang="ru-RU" b="1" smtClean="0"/>
              <a:t>Описание</a:t>
            </a:r>
            <a:r>
              <a:rPr lang="ru-RU" smtClean="0"/>
              <a:t> (description) - как правило, то, что указывается в этом поле, будет отображаться поисковиками при выводе результатов поиска. Данное поле не должно содержать более 300 символов.</a:t>
            </a:r>
          </a:p>
          <a:p>
            <a:pPr marL="0" indent="0">
              <a:buFontTx/>
              <a:buNone/>
            </a:pPr>
            <a:endParaRPr lang="ru-RU" dirty="0"/>
          </a:p>
        </p:txBody>
      </p:sp>
    </p:spTree>
    <p:extLst>
      <p:ext uri="{BB962C8B-B14F-4D97-AF65-F5344CB8AC3E}">
        <p14:creationId xmlns:p14="http://schemas.microsoft.com/office/powerpoint/2010/main" xmlns="" val="19742226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213</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Мета-информация на странице</a:t>
            </a:r>
            <a:r>
              <a:rPr lang="en-US" sz="1800" dirty="0">
                <a:solidFill>
                  <a:srgbClr val="000066"/>
                </a:solidFill>
                <a:latin typeface="Times New Roman" panose="02020603050405020304" pitchFamily="18" charset="0"/>
              </a:rPr>
              <a:t>.</a:t>
            </a:r>
            <a:endParaRPr lang="ru-RU" sz="1800" dirty="0">
              <a:solidFill>
                <a:srgbClr val="000066"/>
              </a:solidFill>
              <a:latin typeface="Times New Roman" panose="02020603050405020304" pitchFamily="18" charset="0"/>
            </a:endParaRPr>
          </a:p>
        </p:txBody>
      </p:sp>
      <p:sp>
        <p:nvSpPr>
          <p:cNvPr id="6" name="Заголовок 1"/>
          <p:cNvSpPr txBox="1">
            <a:spLocks/>
          </p:cNvSpPr>
          <p:nvPr/>
        </p:nvSpPr>
        <p:spPr>
          <a:xfrm>
            <a:off x="457200" y="618820"/>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Тег </a:t>
            </a:r>
            <a:r>
              <a:rPr lang="en-US" smtClean="0"/>
              <a:t>meta </a:t>
            </a:r>
            <a:endParaRPr lang="ru-RU" dirty="0"/>
          </a:p>
        </p:txBody>
      </p:sp>
      <p:sp>
        <p:nvSpPr>
          <p:cNvPr id="7" name="Прямоугольник 6"/>
          <p:cNvSpPr/>
          <p:nvPr/>
        </p:nvSpPr>
        <p:spPr>
          <a:xfrm>
            <a:off x="429491" y="2295817"/>
            <a:ext cx="8285018" cy="113184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pPr>
            <a:r>
              <a:rPr lang="en-US" sz="2400" dirty="0"/>
              <a:t>&lt;meta name="</a:t>
            </a:r>
            <a:r>
              <a:rPr lang="ru-RU" sz="2400" dirty="0"/>
              <a:t>атрибут" </a:t>
            </a:r>
            <a:r>
              <a:rPr lang="en-US" sz="2400" dirty="0"/>
              <a:t>content="</a:t>
            </a:r>
            <a:r>
              <a:rPr lang="ru-RU" sz="2400" dirty="0"/>
              <a:t>набор слов"&gt; </a:t>
            </a:r>
            <a:br>
              <a:rPr lang="ru-RU" sz="2400" dirty="0"/>
            </a:br>
            <a:r>
              <a:rPr lang="ru-RU" sz="2400" dirty="0"/>
              <a:t>&lt;</a:t>
            </a:r>
            <a:r>
              <a:rPr lang="en-US" sz="2400" dirty="0"/>
              <a:t>meta http-</a:t>
            </a:r>
            <a:r>
              <a:rPr lang="en-US" sz="2400" dirty="0" err="1"/>
              <a:t>equiv</a:t>
            </a:r>
            <a:r>
              <a:rPr lang="en-US" sz="2400" dirty="0"/>
              <a:t>="</a:t>
            </a:r>
            <a:r>
              <a:rPr lang="ru-RU" sz="2400" dirty="0"/>
              <a:t>атрибут" </a:t>
            </a:r>
            <a:r>
              <a:rPr lang="en-US" sz="2400" dirty="0"/>
              <a:t>content="</a:t>
            </a:r>
            <a:r>
              <a:rPr lang="ru-RU" sz="2400" dirty="0"/>
              <a:t>действие"&gt;</a:t>
            </a:r>
          </a:p>
        </p:txBody>
      </p:sp>
    </p:spTree>
    <p:extLst>
      <p:ext uri="{BB962C8B-B14F-4D97-AF65-F5344CB8AC3E}">
        <p14:creationId xmlns:p14="http://schemas.microsoft.com/office/powerpoint/2010/main" xmlns="" val="33509325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214</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Мета-информация на странице</a:t>
            </a:r>
            <a:r>
              <a:rPr lang="en-US" sz="1800" dirty="0">
                <a:solidFill>
                  <a:srgbClr val="000066"/>
                </a:solidFill>
                <a:latin typeface="Times New Roman" panose="02020603050405020304" pitchFamily="18" charset="0"/>
              </a:rPr>
              <a:t>.</a:t>
            </a:r>
            <a:endParaRPr lang="ru-RU" sz="1800" dirty="0">
              <a:solidFill>
                <a:srgbClr val="000066"/>
              </a:solidFill>
              <a:latin typeface="Times New Roman" panose="02020603050405020304" pitchFamily="18" charset="0"/>
            </a:endParaRPr>
          </a:p>
        </p:txBody>
      </p:sp>
      <p:sp>
        <p:nvSpPr>
          <p:cNvPr id="6" name="Прямоугольник 5"/>
          <p:cNvSpPr/>
          <p:nvPr/>
        </p:nvSpPr>
        <p:spPr>
          <a:xfrm>
            <a:off x="360218" y="2069041"/>
            <a:ext cx="8354291" cy="3728649"/>
          </a:xfrm>
          <a:prstGeom prst="rect">
            <a:avLst/>
          </a:prstGeom>
        </p:spPr>
        <p:txBody>
          <a:bodyPr wrap="square">
            <a:spAutoFit/>
          </a:bodyPr>
          <a:lstStyle/>
          <a:p>
            <a:pPr algn="ctr">
              <a:lnSpc>
                <a:spcPct val="150000"/>
              </a:lnSpc>
            </a:pPr>
            <a:r>
              <a:rPr lang="ru-RU" dirty="0" smtClean="0">
                <a:latin typeface="+mn-lt"/>
              </a:rPr>
              <a:t>Зачастую </a:t>
            </a:r>
            <a:r>
              <a:rPr lang="ru-RU" dirty="0">
                <a:latin typeface="+mn-lt"/>
              </a:rPr>
              <a:t>именно то, что Вы здесь укажете, будет отображаться поисковиками в выдаче результатов поисковых запросов (</a:t>
            </a:r>
            <a:r>
              <a:rPr lang="ru-RU" dirty="0" err="1">
                <a:latin typeface="+mn-lt"/>
              </a:rPr>
              <a:t>Яndex</a:t>
            </a:r>
            <a:r>
              <a:rPr lang="ru-RU" dirty="0">
                <a:latin typeface="+mn-lt"/>
              </a:rPr>
              <a:t> точно это умеет делать). Делайте описание ярким и зазывающим, однако не стоит писать его большими буквами — умные поисковые машины считают это спамом и "</a:t>
            </a:r>
            <a:r>
              <a:rPr lang="ru-RU" dirty="0" err="1">
                <a:latin typeface="+mn-lt"/>
              </a:rPr>
              <a:t>выпендрёжем</a:t>
            </a:r>
            <a:r>
              <a:rPr lang="ru-RU" dirty="0">
                <a:latin typeface="+mn-lt"/>
              </a:rPr>
              <a:t>" и такие страницы могут опускать. Тем не менее, вполне можно обойтись и без него — правильного хорошего заголовка страницы вполне достаточно.</a:t>
            </a:r>
          </a:p>
        </p:txBody>
      </p:sp>
      <p:sp>
        <p:nvSpPr>
          <p:cNvPr id="7" name="Прямоугольник 6"/>
          <p:cNvSpPr/>
          <p:nvPr/>
        </p:nvSpPr>
        <p:spPr>
          <a:xfrm>
            <a:off x="457203" y="991823"/>
            <a:ext cx="8257308" cy="107721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ru-RU" sz="3200" dirty="0"/>
              <a:t>&lt;</a:t>
            </a:r>
            <a:r>
              <a:rPr lang="ru-RU" sz="3200" dirty="0" err="1"/>
              <a:t>meta</a:t>
            </a:r>
            <a:r>
              <a:rPr lang="ru-RU" sz="3200" dirty="0"/>
              <a:t> </a:t>
            </a:r>
            <a:r>
              <a:rPr lang="ru-RU" sz="3200" dirty="0" err="1"/>
              <a:t>name</a:t>
            </a:r>
            <a:r>
              <a:rPr lang="ru-RU" sz="3200" dirty="0"/>
              <a:t>=</a:t>
            </a:r>
            <a:r>
              <a:rPr lang="ru-RU" sz="3200" dirty="0" err="1"/>
              <a:t>description</a:t>
            </a:r>
            <a:r>
              <a:rPr lang="ru-RU" sz="3200" dirty="0"/>
              <a:t> </a:t>
            </a:r>
            <a:r>
              <a:rPr lang="ru-RU" sz="3200" dirty="0" err="1"/>
              <a:t>content</a:t>
            </a:r>
            <a:r>
              <a:rPr lang="ru-RU" sz="3200" dirty="0"/>
              <a:t>="описание страницы"&gt;</a:t>
            </a:r>
          </a:p>
        </p:txBody>
      </p:sp>
    </p:spTree>
    <p:extLst>
      <p:ext uri="{BB962C8B-B14F-4D97-AF65-F5344CB8AC3E}">
        <p14:creationId xmlns:p14="http://schemas.microsoft.com/office/powerpoint/2010/main" xmlns="" val="19124694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215</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Мета-информация на странице</a:t>
            </a:r>
            <a:r>
              <a:rPr lang="en-US" sz="1800" dirty="0">
                <a:solidFill>
                  <a:srgbClr val="000066"/>
                </a:solidFill>
                <a:latin typeface="Times New Roman" panose="02020603050405020304" pitchFamily="18" charset="0"/>
              </a:rPr>
              <a:t>.</a:t>
            </a:r>
            <a:endParaRPr lang="ru-RU" sz="1800" dirty="0">
              <a:solidFill>
                <a:srgbClr val="000066"/>
              </a:solidFill>
              <a:latin typeface="Times New Roman" panose="02020603050405020304" pitchFamily="18" charset="0"/>
            </a:endParaRPr>
          </a:p>
        </p:txBody>
      </p:sp>
      <p:sp>
        <p:nvSpPr>
          <p:cNvPr id="6" name="Прямоугольник 5"/>
          <p:cNvSpPr/>
          <p:nvPr/>
        </p:nvSpPr>
        <p:spPr>
          <a:xfrm>
            <a:off x="231796" y="2035315"/>
            <a:ext cx="8589819" cy="3416320"/>
          </a:xfrm>
          <a:prstGeom prst="rect">
            <a:avLst/>
          </a:prstGeom>
        </p:spPr>
        <p:txBody>
          <a:bodyPr wrap="square">
            <a:spAutoFit/>
          </a:bodyPr>
          <a:lstStyle/>
          <a:p>
            <a:r>
              <a:rPr lang="ru-RU" sz="1800" dirty="0" smtClean="0">
                <a:latin typeface="+mn-lt"/>
              </a:rPr>
              <a:t>Подавляющее </a:t>
            </a:r>
            <a:r>
              <a:rPr lang="ru-RU" sz="1800" dirty="0">
                <a:latin typeface="+mn-lt"/>
              </a:rPr>
              <a:t>большинство российских пользователей, на которых и ориентируются российские же разработчики сайтов, используют всего 4 поисковые машины — </a:t>
            </a:r>
            <a:r>
              <a:rPr lang="ru-RU" sz="1800" dirty="0" err="1">
                <a:latin typeface="+mn-lt"/>
              </a:rPr>
              <a:t>Яndex</a:t>
            </a:r>
            <a:r>
              <a:rPr lang="ru-RU" sz="1800" dirty="0">
                <a:latin typeface="+mn-lt"/>
              </a:rPr>
              <a:t>, </a:t>
            </a:r>
            <a:r>
              <a:rPr lang="ru-RU" sz="1800" dirty="0" err="1">
                <a:latin typeface="+mn-lt"/>
              </a:rPr>
              <a:t>Rambler</a:t>
            </a:r>
            <a:r>
              <a:rPr lang="ru-RU" sz="1800" dirty="0">
                <a:latin typeface="+mn-lt"/>
              </a:rPr>
              <a:t>, </a:t>
            </a:r>
            <a:r>
              <a:rPr lang="ru-RU" sz="1800" dirty="0" err="1">
                <a:latin typeface="+mn-lt"/>
              </a:rPr>
              <a:t>Google</a:t>
            </a:r>
            <a:r>
              <a:rPr lang="ru-RU" sz="1800" dirty="0">
                <a:latin typeface="+mn-lt"/>
              </a:rPr>
              <a:t> и </a:t>
            </a:r>
            <a:r>
              <a:rPr lang="ru-RU" sz="1800" dirty="0" err="1">
                <a:latin typeface="+mn-lt"/>
              </a:rPr>
              <a:t>Aport</a:t>
            </a:r>
            <a:r>
              <a:rPr lang="ru-RU" sz="1800" dirty="0">
                <a:latin typeface="+mn-lt"/>
              </a:rPr>
              <a:t> . Все эти машины ориентированы на содержимое страницы и многие другие факторы, а вовсе не на ключевые слова, что Вы пропишете в поле </a:t>
            </a:r>
            <a:r>
              <a:rPr lang="ru-RU" sz="1800" dirty="0" err="1">
                <a:latin typeface="+mn-lt"/>
              </a:rPr>
              <a:t>keywords</a:t>
            </a:r>
            <a:r>
              <a:rPr lang="ru-RU" sz="1800" dirty="0">
                <a:latin typeface="+mn-lt"/>
              </a:rPr>
              <a:t>. </a:t>
            </a:r>
            <a:br>
              <a:rPr lang="ru-RU" sz="1800" dirty="0">
                <a:latin typeface="+mn-lt"/>
              </a:rPr>
            </a:br>
            <a:r>
              <a:rPr lang="ru-RU" sz="1800" dirty="0">
                <a:latin typeface="+mn-lt"/>
              </a:rPr>
              <a:t>Роботы Рамблера при сканировании игнорируют поля &lt;</a:t>
            </a:r>
            <a:r>
              <a:rPr lang="ru-RU" sz="1800" dirty="0" err="1">
                <a:latin typeface="+mn-lt"/>
              </a:rPr>
              <a:t>meta</a:t>
            </a:r>
            <a:r>
              <a:rPr lang="ru-RU" sz="1800" dirty="0">
                <a:latin typeface="+mn-lt"/>
              </a:rPr>
              <a:t> </a:t>
            </a:r>
            <a:r>
              <a:rPr lang="ru-RU" sz="1800" dirty="0" err="1">
                <a:latin typeface="+mn-lt"/>
              </a:rPr>
              <a:t>name</a:t>
            </a:r>
            <a:r>
              <a:rPr lang="ru-RU" sz="1800" dirty="0">
                <a:latin typeface="+mn-lt"/>
              </a:rPr>
              <a:t>=</a:t>
            </a:r>
            <a:r>
              <a:rPr lang="ru-RU" sz="1800" dirty="0" err="1">
                <a:latin typeface="+mn-lt"/>
              </a:rPr>
              <a:t>keywords</a:t>
            </a:r>
            <a:r>
              <a:rPr lang="ru-RU" sz="1800" dirty="0">
                <a:latin typeface="+mn-lt"/>
              </a:rPr>
              <a:t>...&gt; и все другие META-теги, кроме &lt;</a:t>
            </a:r>
            <a:r>
              <a:rPr lang="ru-RU" sz="1800" dirty="0" err="1">
                <a:latin typeface="+mn-lt"/>
              </a:rPr>
              <a:t>meta</a:t>
            </a:r>
            <a:r>
              <a:rPr lang="ru-RU" sz="1800" dirty="0">
                <a:latin typeface="+mn-lt"/>
              </a:rPr>
              <a:t> </a:t>
            </a:r>
            <a:r>
              <a:rPr lang="ru-RU" sz="1800" dirty="0" err="1">
                <a:latin typeface="+mn-lt"/>
              </a:rPr>
              <a:t>name</a:t>
            </a:r>
            <a:r>
              <a:rPr lang="ru-RU" sz="1800" dirty="0">
                <a:latin typeface="+mn-lt"/>
              </a:rPr>
              <a:t>=</a:t>
            </a:r>
            <a:r>
              <a:rPr lang="ru-RU" sz="1800" dirty="0" err="1">
                <a:latin typeface="+mn-lt"/>
              </a:rPr>
              <a:t>robots</a:t>
            </a:r>
            <a:r>
              <a:rPr lang="ru-RU" sz="1800" dirty="0">
                <a:latin typeface="+mn-lt"/>
              </a:rPr>
              <a:t>...&gt;. Это связано с тем, что </a:t>
            </a:r>
            <a:r>
              <a:rPr lang="ru-RU" sz="1800" dirty="0" smtClean="0">
                <a:latin typeface="+mn-lt"/>
              </a:rPr>
              <a:t>старается </a:t>
            </a:r>
            <a:r>
              <a:rPr lang="ru-RU" sz="1800" dirty="0">
                <a:latin typeface="+mn-lt"/>
              </a:rPr>
              <a:t>индексировать документ таким, какой он есть (то есть таким, каким его видит пользователь). Не секрет, что зачастую создатели интернет-страниц злоупотребляют этими полями, пытаясь заставить поисковые машины находить документ по запросам, не имеющим к нему прямого отношения.</a:t>
            </a:r>
          </a:p>
        </p:txBody>
      </p:sp>
      <p:sp>
        <p:nvSpPr>
          <p:cNvPr id="7" name="Прямоугольник 6"/>
          <p:cNvSpPr/>
          <p:nvPr/>
        </p:nvSpPr>
        <p:spPr>
          <a:xfrm>
            <a:off x="387926" y="992188"/>
            <a:ext cx="8368148" cy="95410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ru-RU" sz="2800" dirty="0"/>
              <a:t>&lt;</a:t>
            </a:r>
            <a:r>
              <a:rPr lang="ru-RU" sz="2800" dirty="0" err="1"/>
              <a:t>meta</a:t>
            </a:r>
            <a:r>
              <a:rPr lang="ru-RU" sz="2800" dirty="0"/>
              <a:t> </a:t>
            </a:r>
            <a:r>
              <a:rPr lang="ru-RU" sz="2800" dirty="0" err="1"/>
              <a:t>name</a:t>
            </a:r>
            <a:r>
              <a:rPr lang="ru-RU" sz="2800" dirty="0"/>
              <a:t>=</a:t>
            </a:r>
            <a:r>
              <a:rPr lang="ru-RU" sz="2800" dirty="0" err="1"/>
              <a:t>keywords</a:t>
            </a:r>
            <a:r>
              <a:rPr lang="ru-RU" sz="2800" dirty="0"/>
              <a:t> </a:t>
            </a:r>
            <a:r>
              <a:rPr lang="ru-RU" sz="2800" dirty="0" err="1"/>
              <a:t>content</a:t>
            </a:r>
            <a:r>
              <a:rPr lang="ru-RU" sz="2800" dirty="0"/>
              <a:t>="ключевые слова"&gt;</a:t>
            </a:r>
          </a:p>
        </p:txBody>
      </p:sp>
    </p:spTree>
    <p:extLst>
      <p:ext uri="{BB962C8B-B14F-4D97-AF65-F5344CB8AC3E}">
        <p14:creationId xmlns:p14="http://schemas.microsoft.com/office/powerpoint/2010/main" xmlns="" val="4727711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216</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Мета-информация на странице</a:t>
            </a:r>
            <a:r>
              <a:rPr lang="en-US" sz="1800" dirty="0">
                <a:solidFill>
                  <a:srgbClr val="000066"/>
                </a:solidFill>
                <a:latin typeface="Times New Roman" panose="02020603050405020304" pitchFamily="18" charset="0"/>
              </a:rPr>
              <a:t>.</a:t>
            </a:r>
            <a:endParaRPr lang="ru-RU" sz="1800" dirty="0">
              <a:solidFill>
                <a:srgbClr val="000066"/>
              </a:solidFill>
              <a:latin typeface="Times New Roman" panose="02020603050405020304" pitchFamily="18" charset="0"/>
            </a:endParaRPr>
          </a:p>
        </p:txBody>
      </p:sp>
      <p:sp>
        <p:nvSpPr>
          <p:cNvPr id="6" name="Прямоугольник 5"/>
          <p:cNvSpPr/>
          <p:nvPr/>
        </p:nvSpPr>
        <p:spPr>
          <a:xfrm>
            <a:off x="360217" y="1716945"/>
            <a:ext cx="8395855" cy="3877985"/>
          </a:xfrm>
          <a:prstGeom prst="rect">
            <a:avLst/>
          </a:prstGeom>
        </p:spPr>
        <p:txBody>
          <a:bodyPr wrap="square">
            <a:spAutoFit/>
          </a:bodyPr>
          <a:lstStyle/>
          <a:p>
            <a:pPr algn="ctr">
              <a:lnSpc>
                <a:spcPct val="150000"/>
              </a:lnSpc>
            </a:pPr>
            <a:r>
              <a:rPr lang="ru-RU" sz="1800" dirty="0" smtClean="0">
                <a:latin typeface="+mn-lt"/>
              </a:rPr>
              <a:t>Это </a:t>
            </a:r>
            <a:r>
              <a:rPr lang="ru-RU" sz="1800" dirty="0">
                <a:latin typeface="+mn-lt"/>
              </a:rPr>
              <a:t>ещё один тег, отвечающий за управление поисковыми роботами. Вот какие могут быть значения у поля содержимого:</a:t>
            </a:r>
          </a:p>
          <a:p>
            <a:pPr>
              <a:lnSpc>
                <a:spcPct val="150000"/>
              </a:lnSpc>
            </a:pPr>
            <a:r>
              <a:rPr lang="ru-RU" sz="1800" i="1" dirty="0" err="1">
                <a:latin typeface="+mn-lt"/>
              </a:rPr>
              <a:t>index</a:t>
            </a:r>
            <a:r>
              <a:rPr lang="ru-RU" sz="1800" i="1" dirty="0">
                <a:latin typeface="+mn-lt"/>
              </a:rPr>
              <a:t> — индексировать эту страницу</a:t>
            </a:r>
          </a:p>
          <a:p>
            <a:pPr>
              <a:lnSpc>
                <a:spcPct val="150000"/>
              </a:lnSpc>
            </a:pPr>
            <a:r>
              <a:rPr lang="ru-RU" sz="1800" i="1" dirty="0" err="1">
                <a:latin typeface="+mn-lt"/>
              </a:rPr>
              <a:t>follow</a:t>
            </a:r>
            <a:r>
              <a:rPr lang="ru-RU" sz="1800" i="1" dirty="0">
                <a:latin typeface="+mn-lt"/>
              </a:rPr>
              <a:t> — индексировать страницы, на которые есть ссылки с этой страницы</a:t>
            </a:r>
          </a:p>
          <a:p>
            <a:pPr>
              <a:lnSpc>
                <a:spcPct val="150000"/>
              </a:lnSpc>
            </a:pPr>
            <a:r>
              <a:rPr lang="ru-RU" sz="1800" i="1" dirty="0" err="1">
                <a:latin typeface="+mn-lt"/>
              </a:rPr>
              <a:t>all</a:t>
            </a:r>
            <a:r>
              <a:rPr lang="ru-RU" sz="1800" i="1" dirty="0">
                <a:latin typeface="+mn-lt"/>
              </a:rPr>
              <a:t> — эквивалентно двум предыдущим через запятую</a:t>
            </a:r>
          </a:p>
          <a:p>
            <a:pPr>
              <a:lnSpc>
                <a:spcPct val="150000"/>
              </a:lnSpc>
            </a:pPr>
            <a:r>
              <a:rPr lang="ru-RU" sz="1800" i="1" dirty="0" err="1">
                <a:latin typeface="+mn-lt"/>
              </a:rPr>
              <a:t>noindex</a:t>
            </a:r>
            <a:r>
              <a:rPr lang="ru-RU" sz="1800" i="1" dirty="0">
                <a:latin typeface="+mn-lt"/>
              </a:rPr>
              <a:t> — не индексировать страницу, но идти по ссылкам</a:t>
            </a:r>
          </a:p>
          <a:p>
            <a:pPr>
              <a:lnSpc>
                <a:spcPct val="150000"/>
              </a:lnSpc>
            </a:pPr>
            <a:r>
              <a:rPr lang="ru-RU" sz="1800" i="1" dirty="0" err="1">
                <a:latin typeface="+mn-lt"/>
              </a:rPr>
              <a:t>nofollow</a:t>
            </a:r>
            <a:r>
              <a:rPr lang="ru-RU" sz="1800" i="1" dirty="0">
                <a:latin typeface="+mn-lt"/>
              </a:rPr>
              <a:t> — индексировать, но не идти по ссылкам</a:t>
            </a:r>
          </a:p>
          <a:p>
            <a:pPr>
              <a:lnSpc>
                <a:spcPct val="150000"/>
              </a:lnSpc>
            </a:pPr>
            <a:r>
              <a:rPr lang="ru-RU" sz="1800" i="1" dirty="0" err="1">
                <a:latin typeface="+mn-lt"/>
              </a:rPr>
              <a:t>none</a:t>
            </a:r>
            <a:r>
              <a:rPr lang="ru-RU" sz="1800" i="1" dirty="0">
                <a:latin typeface="+mn-lt"/>
              </a:rPr>
              <a:t> — эквивалентно двум предыдущим через запятую</a:t>
            </a:r>
          </a:p>
        </p:txBody>
      </p:sp>
      <p:sp>
        <p:nvSpPr>
          <p:cNvPr id="7" name="Прямоугольник 6"/>
          <p:cNvSpPr/>
          <p:nvPr/>
        </p:nvSpPr>
        <p:spPr>
          <a:xfrm>
            <a:off x="360217" y="1065963"/>
            <a:ext cx="861752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ru-RU" sz="2800" dirty="0"/>
              <a:t>&lt;</a:t>
            </a:r>
            <a:r>
              <a:rPr lang="ru-RU" sz="2800" dirty="0" err="1"/>
              <a:t>meta</a:t>
            </a:r>
            <a:r>
              <a:rPr lang="ru-RU" sz="2800" dirty="0"/>
              <a:t> </a:t>
            </a:r>
            <a:r>
              <a:rPr lang="ru-RU" sz="2800" dirty="0" err="1"/>
              <a:t>name</a:t>
            </a:r>
            <a:r>
              <a:rPr lang="ru-RU" sz="2800" dirty="0"/>
              <a:t>=</a:t>
            </a:r>
            <a:r>
              <a:rPr lang="ru-RU" sz="2800" dirty="0" err="1"/>
              <a:t>robots</a:t>
            </a:r>
            <a:r>
              <a:rPr lang="ru-RU" sz="2800" dirty="0"/>
              <a:t> </a:t>
            </a:r>
            <a:r>
              <a:rPr lang="ru-RU" sz="2800" dirty="0" err="1"/>
              <a:t>content</a:t>
            </a:r>
            <a:r>
              <a:rPr lang="ru-RU" sz="2800" dirty="0"/>
              <a:t>="</a:t>
            </a:r>
            <a:r>
              <a:rPr lang="ru-RU" sz="2800" dirty="0" err="1"/>
              <a:t>index</a:t>
            </a:r>
            <a:r>
              <a:rPr lang="ru-RU" sz="2800" dirty="0"/>
              <a:t>, </a:t>
            </a:r>
            <a:r>
              <a:rPr lang="ru-RU" sz="2800" dirty="0" err="1"/>
              <a:t>follow</a:t>
            </a:r>
            <a:r>
              <a:rPr lang="ru-RU" sz="2800" dirty="0"/>
              <a:t>"&gt;</a:t>
            </a:r>
          </a:p>
        </p:txBody>
      </p:sp>
    </p:spTree>
    <p:extLst>
      <p:ext uri="{BB962C8B-B14F-4D97-AF65-F5344CB8AC3E}">
        <p14:creationId xmlns:p14="http://schemas.microsoft.com/office/powerpoint/2010/main" xmlns="" val="7902168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217</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Мета-информация на странице</a:t>
            </a:r>
            <a:r>
              <a:rPr lang="en-US" sz="1800" dirty="0">
                <a:solidFill>
                  <a:srgbClr val="000066"/>
                </a:solidFill>
                <a:latin typeface="Times New Roman" panose="02020603050405020304" pitchFamily="18" charset="0"/>
              </a:rPr>
              <a:t>.</a:t>
            </a:r>
            <a:endParaRPr lang="ru-RU" sz="1800" dirty="0">
              <a:solidFill>
                <a:srgbClr val="000066"/>
              </a:solidFill>
              <a:latin typeface="Times New Roman" panose="02020603050405020304" pitchFamily="18" charset="0"/>
            </a:endParaRPr>
          </a:p>
        </p:txBody>
      </p:sp>
      <p:sp>
        <p:nvSpPr>
          <p:cNvPr id="6" name="Прямоугольник 5"/>
          <p:cNvSpPr/>
          <p:nvPr/>
        </p:nvSpPr>
        <p:spPr>
          <a:xfrm>
            <a:off x="318654" y="2151727"/>
            <a:ext cx="8506691" cy="3365024"/>
          </a:xfrm>
          <a:prstGeom prst="rect">
            <a:avLst/>
          </a:prstGeom>
        </p:spPr>
        <p:txBody>
          <a:bodyPr wrap="square">
            <a:spAutoFit/>
          </a:bodyPr>
          <a:lstStyle/>
          <a:p>
            <a:pPr algn="ctr">
              <a:lnSpc>
                <a:spcPct val="150000"/>
              </a:lnSpc>
            </a:pPr>
            <a:r>
              <a:rPr lang="ru-RU" sz="1800" dirty="0" smtClean="0">
                <a:latin typeface="+mn-lt"/>
              </a:rPr>
              <a:t>Эта </a:t>
            </a:r>
            <a:r>
              <a:rPr lang="ru-RU" sz="1800" dirty="0">
                <a:latin typeface="+mn-lt"/>
              </a:rPr>
              <a:t>конструкция через 5 секунд после прочтения </a:t>
            </a:r>
            <a:r>
              <a:rPr lang="ru-RU" sz="1800" dirty="0" err="1">
                <a:latin typeface="+mn-lt"/>
              </a:rPr>
              <a:t>броузером</a:t>
            </a:r>
            <a:r>
              <a:rPr lang="ru-RU" sz="1800" dirty="0">
                <a:latin typeface="+mn-lt"/>
              </a:rPr>
              <a:t> страницы, на которую Вы попали, перегрузит окно </a:t>
            </a:r>
            <a:r>
              <a:rPr lang="ru-RU" sz="1800" dirty="0" err="1">
                <a:latin typeface="+mn-lt"/>
              </a:rPr>
              <a:t>броузера</a:t>
            </a:r>
            <a:r>
              <a:rPr lang="ru-RU" sz="1800" dirty="0">
                <a:latin typeface="+mn-lt"/>
              </a:rPr>
              <a:t> и выдаст Вам страницу index.html из корневого каталога сервера. Чаще всего данный тег используется на страницах, которые вставляются вместо титульных при переезде сайта на другой адрес - таким образом осуществляется автоматическая пересылка. Один из немногих действительно полезных META-тегов, однако поисковые системы относятся к нему очень </a:t>
            </a:r>
            <a:r>
              <a:rPr lang="ru-RU" sz="1800" dirty="0" err="1">
                <a:latin typeface="+mn-lt"/>
              </a:rPr>
              <a:t>настроженно</a:t>
            </a:r>
            <a:r>
              <a:rPr lang="ru-RU" sz="1800" dirty="0">
                <a:latin typeface="+mn-lt"/>
              </a:rPr>
              <a:t>.</a:t>
            </a:r>
          </a:p>
        </p:txBody>
      </p:sp>
      <p:sp>
        <p:nvSpPr>
          <p:cNvPr id="7" name="Прямоугольник 6"/>
          <p:cNvSpPr/>
          <p:nvPr/>
        </p:nvSpPr>
        <p:spPr>
          <a:xfrm>
            <a:off x="372629" y="1115421"/>
            <a:ext cx="8506691" cy="107721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ru-RU" sz="3200" dirty="0"/>
              <a:t>&lt;</a:t>
            </a:r>
            <a:r>
              <a:rPr lang="ru-RU" sz="3200" dirty="0" err="1"/>
              <a:t>meta</a:t>
            </a:r>
            <a:r>
              <a:rPr lang="ru-RU" sz="3200" dirty="0"/>
              <a:t> </a:t>
            </a:r>
            <a:r>
              <a:rPr lang="ru-RU" sz="3200" dirty="0" err="1"/>
              <a:t>http-equiv</a:t>
            </a:r>
            <a:r>
              <a:rPr lang="ru-RU" sz="3200" dirty="0"/>
              <a:t>=</a:t>
            </a:r>
            <a:r>
              <a:rPr lang="ru-RU" sz="3200" dirty="0" err="1"/>
              <a:t>refresh</a:t>
            </a:r>
            <a:r>
              <a:rPr lang="ru-RU" sz="3200" dirty="0"/>
              <a:t> </a:t>
            </a:r>
            <a:r>
              <a:rPr lang="ru-RU" sz="3200" dirty="0" err="1"/>
              <a:t>content</a:t>
            </a:r>
            <a:r>
              <a:rPr lang="ru-RU" sz="3200" dirty="0"/>
              <a:t>="5; </a:t>
            </a:r>
            <a:r>
              <a:rPr lang="ru-RU" sz="3200" dirty="0" err="1"/>
              <a:t>url</a:t>
            </a:r>
            <a:r>
              <a:rPr lang="ru-RU" sz="3200" dirty="0"/>
              <a:t>=/index.html"&gt;</a:t>
            </a:r>
          </a:p>
        </p:txBody>
      </p:sp>
    </p:spTree>
    <p:extLst>
      <p:ext uri="{BB962C8B-B14F-4D97-AF65-F5344CB8AC3E}">
        <p14:creationId xmlns:p14="http://schemas.microsoft.com/office/powerpoint/2010/main" xmlns="" val="14306984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218</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Мета-информация на странице</a:t>
            </a:r>
            <a:r>
              <a:rPr lang="en-US" sz="1800" dirty="0">
                <a:solidFill>
                  <a:srgbClr val="000066"/>
                </a:solidFill>
                <a:latin typeface="Times New Roman" panose="02020603050405020304" pitchFamily="18" charset="0"/>
              </a:rPr>
              <a:t>.</a:t>
            </a:r>
            <a:endParaRPr lang="ru-RU" sz="1800" dirty="0">
              <a:solidFill>
                <a:srgbClr val="000066"/>
              </a:solidFill>
              <a:latin typeface="Times New Roman" panose="02020603050405020304" pitchFamily="18" charset="0"/>
            </a:endParaRPr>
          </a:p>
        </p:txBody>
      </p:sp>
      <p:sp>
        <p:nvSpPr>
          <p:cNvPr id="6" name="Прямоугольник 5"/>
          <p:cNvSpPr/>
          <p:nvPr/>
        </p:nvSpPr>
        <p:spPr>
          <a:xfrm>
            <a:off x="353291" y="2395156"/>
            <a:ext cx="8437418" cy="2805320"/>
          </a:xfrm>
          <a:prstGeom prst="rect">
            <a:avLst/>
          </a:prstGeom>
        </p:spPr>
        <p:txBody>
          <a:bodyPr wrap="square">
            <a:spAutoFit/>
          </a:bodyPr>
          <a:lstStyle/>
          <a:p>
            <a:pPr algn="ctr">
              <a:lnSpc>
                <a:spcPct val="150000"/>
              </a:lnSpc>
            </a:pPr>
            <a:r>
              <a:rPr lang="ru-RU" dirty="0" smtClean="0">
                <a:latin typeface="+mn-lt"/>
              </a:rPr>
              <a:t>Этот </a:t>
            </a:r>
            <a:r>
              <a:rPr lang="ru-RU" dirty="0">
                <a:latin typeface="+mn-lt"/>
              </a:rPr>
              <a:t>тег контролирует занесение страниц в кэш-память компьютера. Страницы с этим тегом не будут кэшироваться </a:t>
            </a:r>
            <a:r>
              <a:rPr lang="ru-RU" dirty="0" err="1">
                <a:latin typeface="+mn-lt"/>
              </a:rPr>
              <a:t>броузерами</a:t>
            </a:r>
            <a:r>
              <a:rPr lang="ru-RU" dirty="0">
                <a:latin typeface="+mn-lt"/>
              </a:rPr>
              <a:t>. Однако современные версии </a:t>
            </a:r>
            <a:r>
              <a:rPr lang="ru-RU" dirty="0" err="1">
                <a:latin typeface="+mn-lt"/>
              </a:rPr>
              <a:t>броузеров</a:t>
            </a:r>
            <a:r>
              <a:rPr lang="ru-RU" dirty="0">
                <a:latin typeface="+mn-lt"/>
              </a:rPr>
              <a:t> сами умеют или должны уметь распознавать — обновилась страница или нет, и если надо — обновлять ее без всяких дополнительных ухищрений.</a:t>
            </a:r>
          </a:p>
        </p:txBody>
      </p:sp>
      <p:sp>
        <p:nvSpPr>
          <p:cNvPr id="7" name="Прямоугольник 6"/>
          <p:cNvSpPr/>
          <p:nvPr/>
        </p:nvSpPr>
        <p:spPr>
          <a:xfrm>
            <a:off x="353291" y="1450822"/>
            <a:ext cx="843741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ru-RU" sz="2800" dirty="0"/>
              <a:t>&lt;</a:t>
            </a:r>
            <a:r>
              <a:rPr lang="ru-RU" sz="2800" dirty="0" err="1"/>
              <a:t>meta</a:t>
            </a:r>
            <a:r>
              <a:rPr lang="ru-RU" sz="2800" dirty="0"/>
              <a:t> </a:t>
            </a:r>
            <a:r>
              <a:rPr lang="ru-RU" sz="2800" dirty="0" err="1"/>
              <a:t>http-equiv</a:t>
            </a:r>
            <a:r>
              <a:rPr lang="ru-RU" sz="2800" dirty="0"/>
              <a:t>=</a:t>
            </a:r>
            <a:r>
              <a:rPr lang="ru-RU" sz="2800" dirty="0" err="1"/>
              <a:t>pragma</a:t>
            </a:r>
            <a:r>
              <a:rPr lang="ru-RU" sz="2800" dirty="0"/>
              <a:t> </a:t>
            </a:r>
            <a:r>
              <a:rPr lang="ru-RU" sz="2800" dirty="0" err="1"/>
              <a:t>content</a:t>
            </a:r>
            <a:r>
              <a:rPr lang="ru-RU" sz="2800" dirty="0"/>
              <a:t>=</a:t>
            </a:r>
            <a:r>
              <a:rPr lang="ru-RU" sz="2800" dirty="0" err="1"/>
              <a:t>no-cache</a:t>
            </a:r>
            <a:r>
              <a:rPr lang="ru-RU" sz="2800" dirty="0"/>
              <a:t>&gt;</a:t>
            </a:r>
          </a:p>
        </p:txBody>
      </p:sp>
    </p:spTree>
    <p:extLst>
      <p:ext uri="{BB962C8B-B14F-4D97-AF65-F5344CB8AC3E}">
        <p14:creationId xmlns:p14="http://schemas.microsoft.com/office/powerpoint/2010/main" xmlns="" val="14238837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219</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Мета-информация на странице</a:t>
            </a:r>
            <a:r>
              <a:rPr lang="en-US" sz="1800" dirty="0">
                <a:solidFill>
                  <a:srgbClr val="000066"/>
                </a:solidFill>
                <a:latin typeface="Times New Roman" panose="02020603050405020304" pitchFamily="18" charset="0"/>
              </a:rPr>
              <a:t>.</a:t>
            </a:r>
            <a:endParaRPr lang="ru-RU" sz="1800" dirty="0">
              <a:solidFill>
                <a:srgbClr val="000066"/>
              </a:solidFill>
              <a:latin typeface="Times New Roman" panose="02020603050405020304" pitchFamily="18" charset="0"/>
            </a:endParaRPr>
          </a:p>
        </p:txBody>
      </p:sp>
      <p:sp>
        <p:nvSpPr>
          <p:cNvPr id="6" name="Прямоугольник 5"/>
          <p:cNvSpPr/>
          <p:nvPr/>
        </p:nvSpPr>
        <p:spPr>
          <a:xfrm>
            <a:off x="434975" y="2041974"/>
            <a:ext cx="8382000" cy="3365024"/>
          </a:xfrm>
          <a:prstGeom prst="rect">
            <a:avLst/>
          </a:prstGeom>
        </p:spPr>
        <p:txBody>
          <a:bodyPr wrap="square">
            <a:spAutoFit/>
          </a:bodyPr>
          <a:lstStyle/>
          <a:p>
            <a:pPr algn="ctr">
              <a:lnSpc>
                <a:spcPct val="150000"/>
              </a:lnSpc>
            </a:pPr>
            <a:r>
              <a:rPr lang="ru-RU" sz="1800" dirty="0" smtClean="0">
                <a:latin typeface="+mn-lt"/>
              </a:rPr>
              <a:t>Эта </a:t>
            </a:r>
            <a:r>
              <a:rPr lang="ru-RU" sz="1800" dirty="0">
                <a:latin typeface="+mn-lt"/>
              </a:rPr>
              <a:t>конструкция позволяет определять, в какой кодировке выдавать пользователю запрошенную страницу. В данном случае в стандартной кодировке </a:t>
            </a:r>
            <a:r>
              <a:rPr lang="ru-RU" sz="1800" dirty="0" err="1">
                <a:latin typeface="+mn-lt"/>
              </a:rPr>
              <a:t>Windows</a:t>
            </a:r>
            <a:r>
              <a:rPr lang="ru-RU" sz="1800" dirty="0">
                <a:latin typeface="+mn-lt"/>
              </a:rPr>
              <a:t>. По хорошему - определять правильную кодировку, в которой выдавать пользователю страницу, должен либо сервер, либо </a:t>
            </a:r>
            <a:r>
              <a:rPr lang="ru-RU" sz="1800" dirty="0" err="1">
                <a:latin typeface="+mn-lt"/>
              </a:rPr>
              <a:t>броузер</a:t>
            </a:r>
            <a:r>
              <a:rPr lang="ru-RU" sz="1800" dirty="0">
                <a:latin typeface="+mn-lt"/>
              </a:rPr>
              <a:t>. Однако первые иногда бывают не настроены на это администраторами (как площадки для виртуальных серверов хостинг-провайдера </a:t>
            </a:r>
            <a:r>
              <a:rPr lang="ru-RU" sz="1800" dirty="0" err="1">
                <a:latin typeface="+mn-lt"/>
              </a:rPr>
              <a:t>Zenon</a:t>
            </a:r>
            <a:r>
              <a:rPr lang="ru-RU" sz="1800" dirty="0">
                <a:latin typeface="+mn-lt"/>
              </a:rPr>
              <a:t> NSP), вторые также бывают не настроены ленивыми или плохо в этом разбирающимися пользователями. </a:t>
            </a:r>
          </a:p>
        </p:txBody>
      </p:sp>
      <p:sp>
        <p:nvSpPr>
          <p:cNvPr id="7" name="Прямоугольник 6"/>
          <p:cNvSpPr/>
          <p:nvPr/>
        </p:nvSpPr>
        <p:spPr>
          <a:xfrm>
            <a:off x="381000" y="1206255"/>
            <a:ext cx="838200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ru-RU" sz="2400" dirty="0"/>
              <a:t>&lt;</a:t>
            </a:r>
            <a:r>
              <a:rPr lang="ru-RU" sz="2400" dirty="0" err="1"/>
              <a:t>meta</a:t>
            </a:r>
            <a:r>
              <a:rPr lang="ru-RU" sz="2400" dirty="0"/>
              <a:t> </a:t>
            </a:r>
            <a:r>
              <a:rPr lang="ru-RU" sz="2400" dirty="0" err="1"/>
              <a:t>http-equiv</a:t>
            </a:r>
            <a:r>
              <a:rPr lang="ru-RU" sz="2400" dirty="0"/>
              <a:t>=</a:t>
            </a:r>
            <a:r>
              <a:rPr lang="ru-RU" sz="2400" dirty="0" err="1"/>
              <a:t>content-type</a:t>
            </a:r>
            <a:r>
              <a:rPr lang="ru-RU" sz="2400" dirty="0"/>
              <a:t> </a:t>
            </a:r>
            <a:r>
              <a:rPr lang="ru-RU" sz="2400" dirty="0" err="1"/>
              <a:t>content</a:t>
            </a:r>
            <a:r>
              <a:rPr lang="ru-RU" sz="2400" dirty="0"/>
              <a:t>="</a:t>
            </a:r>
            <a:r>
              <a:rPr lang="ru-RU" sz="2400" dirty="0" err="1"/>
              <a:t>text</a:t>
            </a:r>
            <a:r>
              <a:rPr lang="ru-RU" sz="2400" dirty="0"/>
              <a:t>/</a:t>
            </a:r>
            <a:r>
              <a:rPr lang="ru-RU" sz="2400" dirty="0" err="1"/>
              <a:t>html</a:t>
            </a:r>
            <a:r>
              <a:rPr lang="ru-RU" sz="2400" dirty="0"/>
              <a:t>; </a:t>
            </a:r>
            <a:r>
              <a:rPr lang="ru-RU" sz="2400" dirty="0" err="1"/>
              <a:t>charset</a:t>
            </a:r>
            <a:r>
              <a:rPr lang="ru-RU" sz="2400" dirty="0"/>
              <a:t>=windows-1251"&gt;</a:t>
            </a:r>
          </a:p>
        </p:txBody>
      </p:sp>
    </p:spTree>
    <p:extLst>
      <p:ext uri="{BB962C8B-B14F-4D97-AF65-F5344CB8AC3E}">
        <p14:creationId xmlns:p14="http://schemas.microsoft.com/office/powerpoint/2010/main" xmlns="" val="8777129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6144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B0B22B63-7F1A-42F3-93DC-33B9419B594C}" type="slidenum">
              <a:rPr lang="ru-RU">
                <a:solidFill>
                  <a:srgbClr val="000066"/>
                </a:solidFill>
                <a:latin typeface="Times New Roman" pitchFamily="18" charset="0"/>
              </a:rPr>
              <a:pPr algn="ctr"/>
              <a:t>22</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Анатомия страницы</a:t>
            </a:r>
          </a:p>
        </p:txBody>
      </p:sp>
      <p:sp>
        <p:nvSpPr>
          <p:cNvPr id="2" name="Прямоугольник 1"/>
          <p:cNvSpPr/>
          <p:nvPr/>
        </p:nvSpPr>
        <p:spPr>
          <a:xfrm>
            <a:off x="3147026" y="792133"/>
            <a:ext cx="3101747" cy="707886"/>
          </a:xfrm>
          <a:prstGeom prst="rect">
            <a:avLst/>
          </a:prstGeom>
        </p:spPr>
        <p:txBody>
          <a:bodyPr wrap="none">
            <a:spAutoFit/>
          </a:bodyPr>
          <a:lstStyle/>
          <a:p>
            <a:r>
              <a:rPr lang="ru-RU" b="0" dirty="0" smtClean="0">
                <a:latin typeface="+mn-lt"/>
              </a:rPr>
              <a:t>           </a:t>
            </a:r>
            <a:r>
              <a:rPr lang="ru-RU" dirty="0" smtClean="0">
                <a:latin typeface="+mn-lt"/>
              </a:rPr>
              <a:t>Тема № 2</a:t>
            </a:r>
          </a:p>
          <a:p>
            <a:r>
              <a:rPr lang="ru-RU" dirty="0" smtClean="0">
                <a:latin typeface="+mn-lt"/>
              </a:rPr>
              <a:t> «Анатомия страницы»</a:t>
            </a:r>
            <a:endParaRPr lang="ru-RU" dirty="0">
              <a:latin typeface="+mn-lt"/>
            </a:endParaRPr>
          </a:p>
        </p:txBody>
      </p:sp>
      <p:sp>
        <p:nvSpPr>
          <p:cNvPr id="11" name="Заголовок 1"/>
          <p:cNvSpPr txBox="1">
            <a:spLocks/>
          </p:cNvSpPr>
          <p:nvPr/>
        </p:nvSpPr>
        <p:spPr>
          <a:xfrm>
            <a:off x="523081" y="1551662"/>
            <a:ext cx="8229600" cy="664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Цели занятия</a:t>
            </a:r>
            <a:endParaRPr lang="ru-RU" sz="3600" dirty="0"/>
          </a:p>
        </p:txBody>
      </p:sp>
      <p:sp>
        <p:nvSpPr>
          <p:cNvPr id="12" name="Объект 2"/>
          <p:cNvSpPr txBox="1">
            <a:spLocks/>
          </p:cNvSpPr>
          <p:nvPr/>
        </p:nvSpPr>
        <p:spPr>
          <a:xfrm>
            <a:off x="550038" y="2440265"/>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2000" dirty="0" smtClean="0"/>
              <a:t>Регистр букв, закрытие тегов, использование кавычек в атрибутах</a:t>
            </a:r>
          </a:p>
          <a:p>
            <a:r>
              <a:rPr lang="ru-RU" sz="2000" dirty="0" smtClean="0"/>
              <a:t>Типы HTML-документов</a:t>
            </a:r>
          </a:p>
          <a:p>
            <a:r>
              <a:rPr lang="ru-RU" sz="2000" dirty="0" err="1" smtClean="0"/>
              <a:t>Валидация</a:t>
            </a:r>
            <a:r>
              <a:rPr lang="ru-RU" sz="2000" dirty="0" smtClean="0"/>
              <a:t> HTML-документа, </a:t>
            </a:r>
            <a:r>
              <a:rPr lang="ru-RU" sz="2000" dirty="0" err="1" smtClean="0"/>
              <a:t>валидатор</a:t>
            </a:r>
            <a:r>
              <a:rPr lang="ru-RU" sz="2000" dirty="0" smtClean="0"/>
              <a:t> W3C.</a:t>
            </a:r>
          </a:p>
          <a:p>
            <a:r>
              <a:rPr lang="ru-RU" sz="2000" dirty="0" smtClean="0"/>
              <a:t>Лабораторная работа: </a:t>
            </a:r>
            <a:r>
              <a:rPr lang="ru-RU" sz="2000" dirty="0" err="1" smtClean="0"/>
              <a:t>валидация</a:t>
            </a:r>
            <a:r>
              <a:rPr lang="ru-RU" sz="2000" dirty="0" smtClean="0"/>
              <a:t> разметки</a:t>
            </a:r>
          </a:p>
          <a:p>
            <a:r>
              <a:rPr lang="ru-RU" sz="2000" dirty="0" smtClean="0"/>
              <a:t>Структурные элементы разметки</a:t>
            </a:r>
          </a:p>
          <a:p>
            <a:r>
              <a:rPr lang="ru-RU" sz="2000" dirty="0" smtClean="0"/>
              <a:t>Текстовые элементы разметки</a:t>
            </a:r>
          </a:p>
          <a:p>
            <a:r>
              <a:rPr lang="ru-RU" sz="2000" b="1" dirty="0" smtClean="0"/>
              <a:t>Лабораторная работа:</a:t>
            </a:r>
            <a:r>
              <a:rPr lang="ru-RU" sz="2000" dirty="0" smtClean="0"/>
              <a:t> добавление типа документа</a:t>
            </a:r>
            <a:endParaRPr lang="ru-RU" sz="20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220</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Мета-информация на странице</a:t>
            </a:r>
            <a:r>
              <a:rPr lang="en-US" sz="1800" dirty="0">
                <a:solidFill>
                  <a:srgbClr val="000066"/>
                </a:solidFill>
                <a:latin typeface="Times New Roman" panose="02020603050405020304" pitchFamily="18" charset="0"/>
              </a:rPr>
              <a:t>.</a:t>
            </a:r>
            <a:endParaRPr lang="ru-RU" sz="1800" dirty="0">
              <a:solidFill>
                <a:srgbClr val="000066"/>
              </a:solidFill>
              <a:latin typeface="Times New Roman" panose="02020603050405020304" pitchFamily="18" charset="0"/>
            </a:endParaRPr>
          </a:p>
        </p:txBody>
      </p:sp>
      <p:sp>
        <p:nvSpPr>
          <p:cNvPr id="6" name="Заголовок 1"/>
          <p:cNvSpPr txBox="1">
            <a:spLocks/>
          </p:cNvSpPr>
          <p:nvPr/>
        </p:nvSpPr>
        <p:spPr>
          <a:xfrm>
            <a:off x="457200" y="591161"/>
            <a:ext cx="8229600" cy="401027"/>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400" dirty="0" smtClean="0"/>
              <a:t>Импорт </a:t>
            </a:r>
            <a:r>
              <a:rPr lang="en-US" sz="2400" dirty="0" smtClean="0"/>
              <a:t>CSS</a:t>
            </a:r>
            <a:endParaRPr lang="ru-RU" sz="2400" dirty="0"/>
          </a:p>
        </p:txBody>
      </p:sp>
      <p:graphicFrame>
        <p:nvGraphicFramePr>
          <p:cNvPr id="7" name="Таблица 6"/>
          <p:cNvGraphicFramePr>
            <a:graphicFrameLocks noGrp="1"/>
          </p:cNvGraphicFramePr>
          <p:nvPr>
            <p:extLst>
              <p:ext uri="{D42A27DB-BD31-4B8C-83A1-F6EECF244321}">
                <p14:modId xmlns:p14="http://schemas.microsoft.com/office/powerpoint/2010/main" xmlns="" val="1823750754"/>
              </p:ext>
            </p:extLst>
          </p:nvPr>
        </p:nvGraphicFramePr>
        <p:xfrm>
          <a:off x="523081" y="1844922"/>
          <a:ext cx="8175008" cy="3561456"/>
        </p:xfrm>
        <a:graphic>
          <a:graphicData uri="http://schemas.openxmlformats.org/drawingml/2006/table">
            <a:tbl>
              <a:tblPr/>
              <a:tblGrid>
                <a:gridCol w="1130878"/>
                <a:gridCol w="7044130"/>
              </a:tblGrid>
              <a:tr h="255285">
                <a:tc>
                  <a:txBody>
                    <a:bodyPr/>
                    <a:lstStyle/>
                    <a:p>
                      <a:r>
                        <a:rPr lang="ru-RU" sz="1400" dirty="0">
                          <a:effectLst/>
                        </a:rPr>
                        <a:t>Тип</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BFBFBF"/>
                    </a:solidFill>
                  </a:tcPr>
                </a:tc>
                <a:tc>
                  <a:txBody>
                    <a:bodyPr/>
                    <a:lstStyle/>
                    <a:p>
                      <a:r>
                        <a:rPr lang="ru-RU" sz="1400">
                          <a:effectLst/>
                        </a:rPr>
                        <a:t>Описание</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BFBFBF"/>
                    </a:solidFill>
                  </a:tcPr>
                </a:tc>
              </a:tr>
              <a:tr h="378897">
                <a:tc>
                  <a:txBody>
                    <a:bodyPr/>
                    <a:lstStyle/>
                    <a:p>
                      <a:r>
                        <a:rPr lang="en-US" sz="1400">
                          <a:effectLst/>
                        </a:rPr>
                        <a:t>all</a:t>
                      </a:r>
                      <a:br>
                        <a:rPr lang="en-US" sz="1400">
                          <a:effectLst/>
                        </a:rPr>
                      </a:br>
                      <a:endParaRPr lang="en-US" sz="1400">
                        <a:effectLst/>
                      </a:endParaRP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1400" dirty="0">
                          <a:effectLst/>
                        </a:rPr>
                        <a:t>Все типы. Это значение используется по умолчанию.</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670338">
                <a:tc>
                  <a:txBody>
                    <a:bodyPr/>
                    <a:lstStyle/>
                    <a:p>
                      <a:r>
                        <a:rPr lang="en-US" sz="1400">
                          <a:effectLst/>
                        </a:rPr>
                        <a:t>aural</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1400">
                          <a:effectLst/>
                        </a:rPr>
                        <a:t>Речевые синтезаторы, а также программы для воспроизведения текста вслух. Сюда, например, можно отнести речевые браузеры.</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645612">
                <a:tc>
                  <a:txBody>
                    <a:bodyPr/>
                    <a:lstStyle/>
                    <a:p>
                      <a:r>
                        <a:rPr lang="en-US" sz="1400">
                          <a:effectLst/>
                        </a:rPr>
                        <a:t>braille</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1400">
                          <a:effectLst/>
                        </a:rPr>
                        <a:t>Устройства, основанные на системе Брайля, которые предназначены для слепых людей.</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343768">
                <a:tc>
                  <a:txBody>
                    <a:bodyPr/>
                    <a:lstStyle/>
                    <a:p>
                      <a:r>
                        <a:rPr lang="en-US" sz="1400">
                          <a:effectLst/>
                        </a:rPr>
                        <a:t>handheld</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1400">
                          <a:effectLst/>
                        </a:rPr>
                        <a:t>Наладонные компьютеры и аналогичные им аппараты.</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343768">
                <a:tc>
                  <a:txBody>
                    <a:bodyPr/>
                    <a:lstStyle/>
                    <a:p>
                      <a:r>
                        <a:rPr lang="en-US" sz="1400">
                          <a:effectLst/>
                        </a:rPr>
                        <a:t>print</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1400">
                          <a:effectLst/>
                        </a:rPr>
                        <a:t>Печатающие устройства вроде принтера.</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266012">
                <a:tc>
                  <a:txBody>
                    <a:bodyPr/>
                    <a:lstStyle/>
                    <a:p>
                      <a:r>
                        <a:rPr lang="en-US" sz="1400">
                          <a:effectLst/>
                        </a:rPr>
                        <a:t>projection</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1400">
                          <a:effectLst/>
                        </a:rPr>
                        <a:t>Проектор.</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266012">
                <a:tc>
                  <a:txBody>
                    <a:bodyPr/>
                    <a:lstStyle/>
                    <a:p>
                      <a:r>
                        <a:rPr lang="en-US" sz="1400">
                          <a:effectLst/>
                        </a:rPr>
                        <a:t>screen</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1400">
                          <a:effectLst/>
                        </a:rPr>
                        <a:t>Экран монитора.</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266012">
                <a:tc>
                  <a:txBody>
                    <a:bodyPr/>
                    <a:lstStyle/>
                    <a:p>
                      <a:r>
                        <a:rPr lang="en-US" sz="1400">
                          <a:effectLst/>
                        </a:rPr>
                        <a:t>tv</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1400" dirty="0">
                          <a:effectLst/>
                        </a:rPr>
                        <a:t>Телевизор.</a:t>
                      </a:r>
                    </a:p>
                  </a:txBody>
                  <a:tcPr marL="27781" marR="27781" marT="27781" marB="27781"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bl>
          </a:graphicData>
        </a:graphic>
      </p:graphicFrame>
      <p:sp>
        <p:nvSpPr>
          <p:cNvPr id="9" name="Прямоугольник 8"/>
          <p:cNvSpPr/>
          <p:nvPr/>
        </p:nvSpPr>
        <p:spPr>
          <a:xfrm>
            <a:off x="1430214" y="1013925"/>
            <a:ext cx="6166339" cy="830997"/>
          </a:xfrm>
          <a:prstGeom prst="rect">
            <a:avLst/>
          </a:prstGeom>
          <a:noFill/>
        </p:spPr>
        <p:txBody>
          <a:bodyPr wrap="square" lIns="91440" tIns="45720" rIns="91440" bIns="45720">
            <a:spAutoFit/>
          </a:bodyPr>
          <a:lstStyle/>
          <a:p>
            <a:pPr algn="ctr"/>
            <a:r>
              <a:rPr lang="en-US" sz="16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@import – </a:t>
            </a:r>
            <a:r>
              <a:rPr lang="ru-RU" sz="16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определяет, </a:t>
            </a:r>
            <a:br>
              <a:rPr lang="ru-RU" sz="16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br>
            <a:r>
              <a:rPr lang="ru-RU" sz="16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какую таблицу стилей </a:t>
            </a:r>
            <a:br>
              <a:rPr lang="ru-RU" sz="16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br>
            <a:r>
              <a:rPr lang="ru-RU" sz="16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rPr>
              <a:t>применить для вывода</a:t>
            </a:r>
            <a:endParaRPr lang="ru-RU" sz="1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ndParaRPr>
          </a:p>
        </p:txBody>
      </p:sp>
    </p:spTree>
    <p:extLst>
      <p:ext uri="{BB962C8B-B14F-4D97-AF65-F5344CB8AC3E}">
        <p14:creationId xmlns:p14="http://schemas.microsoft.com/office/powerpoint/2010/main" xmlns="" val="23695687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221</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Мета-информация на странице</a:t>
            </a:r>
            <a:r>
              <a:rPr lang="en-US" sz="1800" dirty="0">
                <a:solidFill>
                  <a:srgbClr val="000066"/>
                </a:solidFill>
                <a:latin typeface="Times New Roman" panose="02020603050405020304" pitchFamily="18" charset="0"/>
              </a:rPr>
              <a:t>.</a:t>
            </a:r>
            <a:endParaRPr lang="ru-RU" sz="1800" dirty="0">
              <a:solidFill>
                <a:srgbClr val="000066"/>
              </a:solidFill>
              <a:latin typeface="Times New Roman" panose="02020603050405020304" pitchFamily="18" charset="0"/>
            </a:endParaRPr>
          </a:p>
        </p:txBody>
      </p:sp>
      <p:sp>
        <p:nvSpPr>
          <p:cNvPr id="6" name="Заголовок 1"/>
          <p:cNvSpPr txBox="1">
            <a:spLocks/>
          </p:cNvSpPr>
          <p:nvPr/>
        </p:nvSpPr>
        <p:spPr>
          <a:xfrm>
            <a:off x="592015" y="579438"/>
            <a:ext cx="8229600" cy="579438"/>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Эмуляция заголовков ответа сервера</a:t>
            </a:r>
            <a:endParaRPr lang="ru-RU" sz="2800" dirty="0"/>
          </a:p>
        </p:txBody>
      </p:sp>
      <p:pic>
        <p:nvPicPr>
          <p:cNvPr id="7" name="Picture 2" descr="http://scriptsite.ru/examples/20091213/http_diagram.pn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114415" y="1158876"/>
            <a:ext cx="5669709" cy="45294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077653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222</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Мета-информация на странице</a:t>
            </a:r>
            <a:r>
              <a:rPr lang="en-US" sz="1800" dirty="0">
                <a:solidFill>
                  <a:srgbClr val="000066"/>
                </a:solidFill>
                <a:latin typeface="Times New Roman" panose="02020603050405020304" pitchFamily="18" charset="0"/>
              </a:rPr>
              <a:t>.</a:t>
            </a:r>
            <a:endParaRPr lang="ru-RU" sz="1800" dirty="0">
              <a:solidFill>
                <a:srgbClr val="000066"/>
              </a:solidFill>
              <a:latin typeface="Times New Roman" panose="02020603050405020304" pitchFamily="18" charset="0"/>
            </a:endParaRPr>
          </a:p>
        </p:txBody>
      </p:sp>
      <p:sp>
        <p:nvSpPr>
          <p:cNvPr id="6" name="Заголовок 1"/>
          <p:cNvSpPr txBox="1">
            <a:spLocks/>
          </p:cNvSpPr>
          <p:nvPr/>
        </p:nvSpPr>
        <p:spPr>
          <a:xfrm>
            <a:off x="511175" y="57943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 </a:t>
            </a:r>
            <a:endParaRPr lang="ru-RU" dirty="0"/>
          </a:p>
        </p:txBody>
      </p:sp>
      <p:sp>
        <p:nvSpPr>
          <p:cNvPr id="7" name="Заголовок 1"/>
          <p:cNvSpPr txBox="1">
            <a:spLocks/>
          </p:cNvSpPr>
          <p:nvPr/>
        </p:nvSpPr>
        <p:spPr>
          <a:xfrm>
            <a:off x="428269" y="630544"/>
            <a:ext cx="8229600" cy="1143000"/>
          </a:xfrm>
          <a:prstGeom prst="rect">
            <a:avLst/>
          </a:prstGeom>
        </p:spPr>
        <p:txBody>
          <a:bodyPr vert="horz" lIns="91440" tIns="45720" rIns="91440" bIns="45720" rtlCol="0" anchor="ctr">
            <a:normAutofit/>
          </a:bodyPr>
          <a:lstStyle>
            <a:lvl1pPr algn="l" rtl="0" eaLnBrk="1" fontAlgn="base" hangingPunct="1">
              <a:lnSpc>
                <a:spcPct val="90000"/>
              </a:lnSpc>
              <a:spcBef>
                <a:spcPct val="0"/>
              </a:spcBef>
              <a:spcAft>
                <a:spcPct val="0"/>
              </a:spcAft>
              <a:defRPr sz="2600" b="1">
                <a:solidFill>
                  <a:srgbClr val="004587"/>
                </a:solidFill>
                <a:latin typeface="+mj-lt"/>
                <a:ea typeface="+mj-ea"/>
                <a:cs typeface="+mj-cs"/>
              </a:defRPr>
            </a:lvl1pPr>
            <a:lvl2pPr algn="l" rtl="0" eaLnBrk="1" fontAlgn="base" hangingPunct="1">
              <a:lnSpc>
                <a:spcPct val="90000"/>
              </a:lnSpc>
              <a:spcBef>
                <a:spcPct val="0"/>
              </a:spcBef>
              <a:spcAft>
                <a:spcPct val="0"/>
              </a:spcAft>
              <a:defRPr sz="2600" b="1">
                <a:solidFill>
                  <a:schemeClr val="tx1"/>
                </a:solidFill>
                <a:latin typeface="Arial" charset="0"/>
                <a:cs typeface="Arial" charset="0"/>
              </a:defRPr>
            </a:lvl2pPr>
            <a:lvl3pPr algn="l" rtl="0" eaLnBrk="1" fontAlgn="base" hangingPunct="1">
              <a:lnSpc>
                <a:spcPct val="90000"/>
              </a:lnSpc>
              <a:spcBef>
                <a:spcPct val="0"/>
              </a:spcBef>
              <a:spcAft>
                <a:spcPct val="0"/>
              </a:spcAft>
              <a:defRPr sz="2600" b="1">
                <a:solidFill>
                  <a:schemeClr val="tx1"/>
                </a:solidFill>
                <a:latin typeface="Arial" charset="0"/>
                <a:cs typeface="Arial" charset="0"/>
              </a:defRPr>
            </a:lvl3pPr>
            <a:lvl4pPr algn="l" rtl="0" eaLnBrk="1" fontAlgn="base" hangingPunct="1">
              <a:lnSpc>
                <a:spcPct val="90000"/>
              </a:lnSpc>
              <a:spcBef>
                <a:spcPct val="0"/>
              </a:spcBef>
              <a:spcAft>
                <a:spcPct val="0"/>
              </a:spcAft>
              <a:defRPr sz="2600" b="1">
                <a:solidFill>
                  <a:schemeClr val="tx1"/>
                </a:solidFill>
                <a:latin typeface="Arial" charset="0"/>
                <a:cs typeface="Arial" charset="0"/>
              </a:defRPr>
            </a:lvl4pPr>
            <a:lvl5pPr algn="l" rtl="0" eaLnBrk="1" fontAlgn="base" hangingPunct="1">
              <a:lnSpc>
                <a:spcPct val="90000"/>
              </a:lnSpc>
              <a:spcBef>
                <a:spcPct val="0"/>
              </a:spcBef>
              <a:spcAft>
                <a:spcPct val="0"/>
              </a:spcAft>
              <a:defRPr sz="2600" b="1">
                <a:solidFill>
                  <a:schemeClr val="tx1"/>
                </a:solidFill>
                <a:latin typeface="Arial" charset="0"/>
                <a:cs typeface="Arial" charset="0"/>
              </a:defRPr>
            </a:lvl5pPr>
            <a:lvl6pPr marL="457200" algn="l" rtl="0" eaLnBrk="1" fontAlgn="base" hangingPunct="1">
              <a:lnSpc>
                <a:spcPct val="90000"/>
              </a:lnSpc>
              <a:spcBef>
                <a:spcPct val="0"/>
              </a:spcBef>
              <a:spcAft>
                <a:spcPct val="0"/>
              </a:spcAft>
              <a:defRPr sz="2600" b="1">
                <a:solidFill>
                  <a:schemeClr val="tx1"/>
                </a:solidFill>
                <a:latin typeface="Arial" charset="0"/>
                <a:cs typeface="Arial" charset="0"/>
              </a:defRPr>
            </a:lvl6pPr>
            <a:lvl7pPr marL="914400" algn="l" rtl="0" eaLnBrk="1" fontAlgn="base" hangingPunct="1">
              <a:lnSpc>
                <a:spcPct val="90000"/>
              </a:lnSpc>
              <a:spcBef>
                <a:spcPct val="0"/>
              </a:spcBef>
              <a:spcAft>
                <a:spcPct val="0"/>
              </a:spcAft>
              <a:defRPr sz="2600" b="1">
                <a:solidFill>
                  <a:schemeClr val="tx1"/>
                </a:solidFill>
                <a:latin typeface="Arial" charset="0"/>
                <a:cs typeface="Arial" charset="0"/>
              </a:defRPr>
            </a:lvl7pPr>
            <a:lvl8pPr marL="1371600" algn="l" rtl="0" eaLnBrk="1" fontAlgn="base" hangingPunct="1">
              <a:lnSpc>
                <a:spcPct val="90000"/>
              </a:lnSpc>
              <a:spcBef>
                <a:spcPct val="0"/>
              </a:spcBef>
              <a:spcAft>
                <a:spcPct val="0"/>
              </a:spcAft>
              <a:defRPr sz="2600" b="1">
                <a:solidFill>
                  <a:schemeClr val="tx1"/>
                </a:solidFill>
                <a:latin typeface="Arial" charset="0"/>
                <a:cs typeface="Arial" charset="0"/>
              </a:defRPr>
            </a:lvl8pPr>
            <a:lvl9pPr marL="1828800" algn="l" rtl="0" eaLnBrk="1" fontAlgn="base" hangingPunct="1">
              <a:lnSpc>
                <a:spcPct val="90000"/>
              </a:lnSpc>
              <a:spcBef>
                <a:spcPct val="0"/>
              </a:spcBef>
              <a:spcAft>
                <a:spcPct val="0"/>
              </a:spcAft>
              <a:defRPr sz="2600" b="1">
                <a:solidFill>
                  <a:schemeClr val="tx1"/>
                </a:solidFill>
                <a:latin typeface="Arial" charset="0"/>
                <a:cs typeface="Arial" charset="0"/>
              </a:defRPr>
            </a:lvl9pPr>
          </a:lstStyle>
          <a:p>
            <a:r>
              <a:rPr lang="en-US" smtClean="0"/>
              <a:t>http-</a:t>
            </a:r>
            <a:r>
              <a:rPr lang="ru-RU" smtClean="0"/>
              <a:t>запрос</a:t>
            </a:r>
            <a:endParaRPr lang="ru-RU" dirty="0"/>
          </a:p>
        </p:txBody>
      </p:sp>
      <p:sp>
        <p:nvSpPr>
          <p:cNvPr id="9" name="Rectangle 2"/>
          <p:cNvSpPr>
            <a:spLocks noChangeArrowheads="1"/>
          </p:cNvSpPr>
          <p:nvPr/>
        </p:nvSpPr>
        <p:spPr bwMode="auto">
          <a:xfrm>
            <a:off x="123825" y="2012294"/>
            <a:ext cx="8991244" cy="2769989"/>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dirty="0" smtClean="0">
                <a:ln>
                  <a:noFill/>
                </a:ln>
                <a:solidFill>
                  <a:srgbClr val="000000"/>
                </a:solidFill>
                <a:effectLst/>
                <a:latin typeface="Consolas" pitchFamily="49" charset="0"/>
                <a:cs typeface="Consolas" pitchFamily="49" charset="0"/>
              </a:rPr>
              <a:t>GET /other-19 HTTP/1.1</a:t>
            </a:r>
            <a:endParaRPr kumimoji="0" lang="ru-RU"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dirty="0" err="1" smtClean="0">
                <a:ln>
                  <a:noFill/>
                </a:ln>
                <a:solidFill>
                  <a:srgbClr val="000000"/>
                </a:solidFill>
                <a:effectLst/>
                <a:latin typeface="Consolas" pitchFamily="49" charset="0"/>
                <a:cs typeface="Consolas" pitchFamily="49" charset="0"/>
              </a:rPr>
              <a:t>Host</a:t>
            </a:r>
            <a:r>
              <a:rPr kumimoji="0" lang="ru-RU" sz="1800" b="0" i="0" u="none" strike="noStrike" cap="none" normalizeH="0" baseline="0" dirty="0" smtClean="0">
                <a:ln>
                  <a:noFill/>
                </a:ln>
                <a:solidFill>
                  <a:srgbClr val="000000"/>
                </a:solidFill>
                <a:effectLst/>
                <a:latin typeface="Consolas" pitchFamily="49" charset="0"/>
                <a:cs typeface="Consolas" pitchFamily="49" charset="0"/>
              </a:rPr>
              <a:t>: www.scriptsite.ru</a:t>
            </a:r>
            <a:endParaRPr kumimoji="0" lang="ru-RU"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dirty="0" err="1" smtClean="0">
                <a:ln>
                  <a:noFill/>
                </a:ln>
                <a:solidFill>
                  <a:srgbClr val="000000"/>
                </a:solidFill>
                <a:effectLst/>
                <a:latin typeface="Consolas" pitchFamily="49" charset="0"/>
                <a:cs typeface="Consolas" pitchFamily="49" charset="0"/>
              </a:rPr>
              <a:t>User-Agent</a:t>
            </a:r>
            <a:r>
              <a:rPr kumimoji="0" lang="ru-RU" sz="1800" b="0" i="0" u="none" strike="noStrike" cap="none" normalizeH="0" baseline="0" dirty="0" smtClean="0">
                <a:ln>
                  <a:noFill/>
                </a:ln>
                <a:solidFill>
                  <a:srgbClr val="000000"/>
                </a:solidFill>
                <a:effectLst/>
                <a:latin typeface="Consolas" pitchFamily="49" charset="0"/>
                <a:cs typeface="Consolas" pitchFamily="49" charset="0"/>
              </a:rPr>
              <a:t>: </a:t>
            </a:r>
            <a:r>
              <a:rPr kumimoji="0" lang="ru-RU" sz="1800" b="0" i="0" u="none" strike="noStrike" cap="none" normalizeH="0" baseline="0" dirty="0" err="1" smtClean="0">
                <a:ln>
                  <a:noFill/>
                </a:ln>
                <a:solidFill>
                  <a:srgbClr val="000000"/>
                </a:solidFill>
                <a:effectLst/>
                <a:latin typeface="Consolas" pitchFamily="49" charset="0"/>
                <a:cs typeface="Consolas" pitchFamily="49" charset="0"/>
              </a:rPr>
              <a:t>Mozilla</a:t>
            </a:r>
            <a:r>
              <a:rPr kumimoji="0" lang="ru-RU" sz="1800" b="0" i="0" u="none" strike="noStrike" cap="none" normalizeH="0" baseline="0" dirty="0" smtClean="0">
                <a:ln>
                  <a:noFill/>
                </a:ln>
                <a:solidFill>
                  <a:srgbClr val="000000"/>
                </a:solidFill>
                <a:effectLst/>
                <a:latin typeface="Consolas" pitchFamily="49" charset="0"/>
                <a:cs typeface="Consolas" pitchFamily="49" charset="0"/>
              </a:rPr>
              <a:t>/5.0 (</a:t>
            </a:r>
            <a:r>
              <a:rPr kumimoji="0" lang="ru-RU" sz="1800" b="0" i="0" u="none" strike="noStrike" cap="none" normalizeH="0" baseline="0" dirty="0" err="1" smtClean="0">
                <a:ln>
                  <a:noFill/>
                </a:ln>
                <a:solidFill>
                  <a:srgbClr val="000000"/>
                </a:solidFill>
                <a:effectLst/>
                <a:latin typeface="Consolas" pitchFamily="49" charset="0"/>
                <a:cs typeface="Consolas" pitchFamily="49" charset="0"/>
              </a:rPr>
              <a:t>Windows</a:t>
            </a:r>
            <a:r>
              <a:rPr kumimoji="0" lang="ru-RU" sz="1800" b="0" i="0" u="none" strike="noStrike" cap="none" normalizeH="0" baseline="0" dirty="0" smtClean="0">
                <a:ln>
                  <a:noFill/>
                </a:ln>
                <a:solidFill>
                  <a:srgbClr val="000000"/>
                </a:solidFill>
                <a:effectLst/>
                <a:latin typeface="Consolas" pitchFamily="49" charset="0"/>
                <a:cs typeface="Consolas" pitchFamily="49" charset="0"/>
              </a:rPr>
              <a:t>; U; </a:t>
            </a:r>
            <a:r>
              <a:rPr kumimoji="0" lang="ru-RU" sz="1800" b="0" i="0" u="none" strike="noStrike" cap="none" normalizeH="0" baseline="0" dirty="0" err="1" smtClean="0">
                <a:ln>
                  <a:noFill/>
                </a:ln>
                <a:solidFill>
                  <a:srgbClr val="000000"/>
                </a:solidFill>
                <a:effectLst/>
                <a:latin typeface="Consolas" pitchFamily="49" charset="0"/>
                <a:cs typeface="Consolas" pitchFamily="49" charset="0"/>
              </a:rPr>
              <a:t>Windows</a:t>
            </a:r>
            <a:r>
              <a:rPr kumimoji="0" lang="ru-RU" sz="1800" b="0" i="0" u="none" strike="noStrike" cap="none" normalizeH="0" baseline="0" dirty="0" smtClean="0">
                <a:ln>
                  <a:noFill/>
                </a:ln>
                <a:solidFill>
                  <a:srgbClr val="000000"/>
                </a:solidFill>
                <a:effectLst/>
                <a:latin typeface="Consolas" pitchFamily="49" charset="0"/>
                <a:cs typeface="Consolas" pitchFamily="49" charset="0"/>
              </a:rPr>
              <a:t> NT 6.0; </a:t>
            </a:r>
            <a:r>
              <a:rPr kumimoji="0" lang="ru-RU" sz="1800" b="0" i="0" u="none" strike="noStrike" cap="none" normalizeH="0" baseline="0" dirty="0" err="1" smtClean="0">
                <a:ln>
                  <a:noFill/>
                </a:ln>
                <a:solidFill>
                  <a:srgbClr val="000000"/>
                </a:solidFill>
                <a:effectLst/>
                <a:latin typeface="Consolas" pitchFamily="49" charset="0"/>
                <a:cs typeface="Consolas" pitchFamily="49" charset="0"/>
              </a:rPr>
              <a:t>ru</a:t>
            </a:r>
            <a:r>
              <a:rPr kumimoji="0" lang="ru-RU" sz="1800" b="0" i="0" u="none" strike="noStrike" cap="none" normalizeH="0" baseline="0" dirty="0" smtClean="0">
                <a:ln>
                  <a:noFill/>
                </a:ln>
                <a:solidFill>
                  <a:srgbClr val="000000"/>
                </a:solidFill>
                <a:effectLst/>
                <a:latin typeface="Consolas" pitchFamily="49" charset="0"/>
                <a:cs typeface="Consolas" pitchFamily="49" charset="0"/>
              </a:rPr>
              <a:t>; rv:1.9.1.5)</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dirty="0" smtClean="0">
                <a:ln>
                  <a:noFill/>
                </a:ln>
                <a:solidFill>
                  <a:srgbClr val="000000"/>
                </a:solidFill>
                <a:effectLst/>
                <a:latin typeface="Consolas" pitchFamily="49" charset="0"/>
                <a:cs typeface="Consolas" pitchFamily="49" charset="0"/>
              </a:rPr>
              <a:t> </a:t>
            </a:r>
            <a:r>
              <a:rPr kumimoji="0" lang="ru-RU" sz="1800" b="0" i="0" u="none" strike="noStrike" cap="none" normalizeH="0" baseline="0" dirty="0" err="1" smtClean="0">
                <a:ln>
                  <a:noFill/>
                </a:ln>
                <a:solidFill>
                  <a:srgbClr val="000000"/>
                </a:solidFill>
                <a:effectLst/>
                <a:latin typeface="Consolas" pitchFamily="49" charset="0"/>
                <a:cs typeface="Consolas" pitchFamily="49" charset="0"/>
              </a:rPr>
              <a:t>Gecko</a:t>
            </a:r>
            <a:r>
              <a:rPr kumimoji="0" lang="ru-RU" sz="1800" b="0" i="0" u="none" strike="noStrike" cap="none" normalizeH="0" baseline="0" dirty="0" smtClean="0">
                <a:ln>
                  <a:noFill/>
                </a:ln>
                <a:solidFill>
                  <a:srgbClr val="000000"/>
                </a:solidFill>
                <a:effectLst/>
                <a:latin typeface="Consolas" pitchFamily="49" charset="0"/>
                <a:cs typeface="Consolas" pitchFamily="49" charset="0"/>
              </a:rPr>
              <a:t>/20091102 </a:t>
            </a:r>
            <a:r>
              <a:rPr kumimoji="0" lang="ru-RU" sz="1800" b="0" i="0" u="none" strike="noStrike" cap="none" normalizeH="0" baseline="0" dirty="0" err="1" smtClean="0">
                <a:ln>
                  <a:noFill/>
                </a:ln>
                <a:solidFill>
                  <a:srgbClr val="000000"/>
                </a:solidFill>
                <a:effectLst/>
                <a:latin typeface="Consolas" pitchFamily="49" charset="0"/>
                <a:cs typeface="Consolas" pitchFamily="49" charset="0"/>
              </a:rPr>
              <a:t>Firefox</a:t>
            </a:r>
            <a:r>
              <a:rPr kumimoji="0" lang="ru-RU" sz="1800" b="0" i="0" u="none" strike="noStrike" cap="none" normalizeH="0" baseline="0" dirty="0" smtClean="0">
                <a:ln>
                  <a:noFill/>
                </a:ln>
                <a:solidFill>
                  <a:srgbClr val="000000"/>
                </a:solidFill>
                <a:effectLst/>
                <a:latin typeface="Consolas" pitchFamily="49" charset="0"/>
                <a:cs typeface="Consolas" pitchFamily="49" charset="0"/>
              </a:rPr>
              <a:t>/3.5.5 (.NET CLR 3.5.30729)</a:t>
            </a:r>
            <a:endParaRPr kumimoji="0" lang="ru-RU"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dirty="0" err="1" smtClean="0">
                <a:ln>
                  <a:noFill/>
                </a:ln>
                <a:solidFill>
                  <a:srgbClr val="000000"/>
                </a:solidFill>
                <a:effectLst/>
                <a:latin typeface="Consolas" pitchFamily="49" charset="0"/>
                <a:cs typeface="Consolas" pitchFamily="49" charset="0"/>
              </a:rPr>
              <a:t>Accept</a:t>
            </a:r>
            <a:r>
              <a:rPr kumimoji="0" lang="ru-RU" sz="1800" b="0" i="0" u="none" strike="noStrike" cap="none" normalizeH="0" baseline="0" dirty="0" smtClean="0">
                <a:ln>
                  <a:noFill/>
                </a:ln>
                <a:solidFill>
                  <a:srgbClr val="000000"/>
                </a:solidFill>
                <a:effectLst/>
                <a:latin typeface="Consolas" pitchFamily="49" charset="0"/>
                <a:cs typeface="Consolas" pitchFamily="49" charset="0"/>
              </a:rPr>
              <a:t>: </a:t>
            </a:r>
            <a:r>
              <a:rPr kumimoji="0" lang="ru-RU" sz="1800" b="0" i="0" u="none" strike="noStrike" cap="none" normalizeH="0" baseline="0" dirty="0" err="1" smtClean="0">
                <a:ln>
                  <a:noFill/>
                </a:ln>
                <a:solidFill>
                  <a:srgbClr val="000000"/>
                </a:solidFill>
                <a:effectLst/>
                <a:latin typeface="Consolas" pitchFamily="49" charset="0"/>
                <a:cs typeface="Consolas" pitchFamily="49" charset="0"/>
              </a:rPr>
              <a:t>text</a:t>
            </a:r>
            <a:r>
              <a:rPr kumimoji="0" lang="ru-RU" sz="1800" b="0" i="0" u="none" strike="noStrike" cap="none" normalizeH="0" baseline="0" dirty="0" smtClean="0">
                <a:ln>
                  <a:noFill/>
                </a:ln>
                <a:solidFill>
                  <a:srgbClr val="000000"/>
                </a:solidFill>
                <a:effectLst/>
                <a:latin typeface="Consolas" pitchFamily="49" charset="0"/>
                <a:cs typeface="Consolas" pitchFamily="49" charset="0"/>
              </a:rPr>
              <a:t>/</a:t>
            </a:r>
            <a:r>
              <a:rPr kumimoji="0" lang="ru-RU" sz="1800" b="0" i="0" u="none" strike="noStrike" cap="none" normalizeH="0" baseline="0" dirty="0" err="1" smtClean="0">
                <a:ln>
                  <a:noFill/>
                </a:ln>
                <a:solidFill>
                  <a:srgbClr val="000000"/>
                </a:solidFill>
                <a:effectLst/>
                <a:latin typeface="Consolas" pitchFamily="49" charset="0"/>
                <a:cs typeface="Consolas" pitchFamily="49" charset="0"/>
              </a:rPr>
              <a:t>html,application</a:t>
            </a:r>
            <a:r>
              <a:rPr kumimoji="0" lang="ru-RU" sz="1800" b="0" i="0" u="none" strike="noStrike" cap="none" normalizeH="0" baseline="0" dirty="0" smtClean="0">
                <a:ln>
                  <a:noFill/>
                </a:ln>
                <a:solidFill>
                  <a:srgbClr val="000000"/>
                </a:solidFill>
                <a:effectLst/>
                <a:latin typeface="Consolas" pitchFamily="49" charset="0"/>
                <a:cs typeface="Consolas" pitchFamily="49" charset="0"/>
              </a:rPr>
              <a:t>/</a:t>
            </a:r>
            <a:r>
              <a:rPr kumimoji="0" lang="ru-RU" sz="1800" b="0" i="0" u="none" strike="noStrike" cap="none" normalizeH="0" baseline="0" dirty="0" err="1" smtClean="0">
                <a:ln>
                  <a:noFill/>
                </a:ln>
                <a:solidFill>
                  <a:srgbClr val="000000"/>
                </a:solidFill>
                <a:effectLst/>
                <a:latin typeface="Consolas" pitchFamily="49" charset="0"/>
                <a:cs typeface="Consolas" pitchFamily="49" charset="0"/>
              </a:rPr>
              <a:t>xhtml+xml,application</a:t>
            </a:r>
            <a:r>
              <a:rPr kumimoji="0" lang="ru-RU" sz="1800" b="0" i="0" u="none" strike="noStrike" cap="none" normalizeH="0" baseline="0" dirty="0" smtClean="0">
                <a:ln>
                  <a:noFill/>
                </a:ln>
                <a:solidFill>
                  <a:srgbClr val="000000"/>
                </a:solidFill>
                <a:effectLst/>
                <a:latin typeface="Consolas" pitchFamily="49" charset="0"/>
                <a:cs typeface="Consolas" pitchFamily="49" charset="0"/>
              </a:rPr>
              <a:t>/</a:t>
            </a:r>
            <a:r>
              <a:rPr kumimoji="0" lang="ru-RU" sz="1800" b="0" i="0" u="none" strike="noStrike" cap="none" normalizeH="0" baseline="0" dirty="0" err="1" smtClean="0">
                <a:ln>
                  <a:noFill/>
                </a:ln>
                <a:solidFill>
                  <a:srgbClr val="000000"/>
                </a:solidFill>
                <a:effectLst/>
                <a:latin typeface="Consolas" pitchFamily="49" charset="0"/>
                <a:cs typeface="Consolas" pitchFamily="49" charset="0"/>
              </a:rPr>
              <a:t>xml;q</a:t>
            </a:r>
            <a:r>
              <a:rPr kumimoji="0" lang="ru-RU" sz="1800" b="0" i="0" u="none" strike="noStrike" cap="none" normalizeH="0" baseline="0" dirty="0" smtClean="0">
                <a:ln>
                  <a:noFill/>
                </a:ln>
                <a:solidFill>
                  <a:srgbClr val="000000"/>
                </a:solidFill>
                <a:effectLst/>
                <a:latin typeface="Consolas" pitchFamily="49" charset="0"/>
                <a:cs typeface="Consolas" pitchFamily="49" charset="0"/>
              </a:rPr>
              <a:t>=0.9,*/*;q=0.8</a:t>
            </a:r>
            <a:endParaRPr kumimoji="0" lang="ru-RU"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dirty="0" err="1" smtClean="0">
                <a:ln>
                  <a:noFill/>
                </a:ln>
                <a:solidFill>
                  <a:srgbClr val="000000"/>
                </a:solidFill>
                <a:effectLst/>
                <a:latin typeface="Consolas" pitchFamily="49" charset="0"/>
                <a:cs typeface="Consolas" pitchFamily="49" charset="0"/>
              </a:rPr>
              <a:t>Accept-Language</a:t>
            </a:r>
            <a:r>
              <a:rPr kumimoji="0" lang="ru-RU" sz="1800" b="0" i="0" u="none" strike="noStrike" cap="none" normalizeH="0" baseline="0" dirty="0" smtClean="0">
                <a:ln>
                  <a:noFill/>
                </a:ln>
                <a:solidFill>
                  <a:srgbClr val="000000"/>
                </a:solidFill>
                <a:effectLst/>
                <a:latin typeface="Consolas" pitchFamily="49" charset="0"/>
                <a:cs typeface="Consolas" pitchFamily="49" charset="0"/>
              </a:rPr>
              <a:t>: </a:t>
            </a:r>
            <a:r>
              <a:rPr kumimoji="0" lang="ru-RU" sz="1800" b="0" i="0" u="none" strike="noStrike" cap="none" normalizeH="0" baseline="0" dirty="0" err="1" smtClean="0">
                <a:ln>
                  <a:noFill/>
                </a:ln>
                <a:solidFill>
                  <a:srgbClr val="000000"/>
                </a:solidFill>
                <a:effectLst/>
                <a:latin typeface="Consolas" pitchFamily="49" charset="0"/>
                <a:cs typeface="Consolas" pitchFamily="49" charset="0"/>
              </a:rPr>
              <a:t>ru,en-us;q</a:t>
            </a:r>
            <a:r>
              <a:rPr kumimoji="0" lang="ru-RU" sz="1800" b="0" i="0" u="none" strike="noStrike" cap="none" normalizeH="0" baseline="0" dirty="0" smtClean="0">
                <a:ln>
                  <a:noFill/>
                </a:ln>
                <a:solidFill>
                  <a:srgbClr val="000000"/>
                </a:solidFill>
                <a:effectLst/>
                <a:latin typeface="Consolas" pitchFamily="49" charset="0"/>
                <a:cs typeface="Consolas" pitchFamily="49" charset="0"/>
              </a:rPr>
              <a:t>=0.7,en;q=0.3</a:t>
            </a:r>
            <a:endParaRPr kumimoji="0" lang="ru-RU"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dirty="0" err="1" smtClean="0">
                <a:ln>
                  <a:noFill/>
                </a:ln>
                <a:solidFill>
                  <a:srgbClr val="000000"/>
                </a:solidFill>
                <a:effectLst/>
                <a:latin typeface="Consolas" pitchFamily="49" charset="0"/>
                <a:cs typeface="Consolas" pitchFamily="49" charset="0"/>
              </a:rPr>
              <a:t>Accept-Encoding</a:t>
            </a:r>
            <a:r>
              <a:rPr kumimoji="0" lang="ru-RU" sz="1800" b="0" i="0" u="none" strike="noStrike" cap="none" normalizeH="0" baseline="0" dirty="0" smtClean="0">
                <a:ln>
                  <a:noFill/>
                </a:ln>
                <a:solidFill>
                  <a:srgbClr val="000000"/>
                </a:solidFill>
                <a:effectLst/>
                <a:latin typeface="Consolas" pitchFamily="49" charset="0"/>
                <a:cs typeface="Consolas" pitchFamily="49" charset="0"/>
              </a:rPr>
              <a:t>: </a:t>
            </a:r>
            <a:r>
              <a:rPr kumimoji="0" lang="ru-RU" sz="1800" b="0" i="0" u="none" strike="noStrike" cap="none" normalizeH="0" baseline="0" dirty="0" err="1" smtClean="0">
                <a:ln>
                  <a:noFill/>
                </a:ln>
                <a:solidFill>
                  <a:srgbClr val="000000"/>
                </a:solidFill>
                <a:effectLst/>
                <a:latin typeface="Consolas" pitchFamily="49" charset="0"/>
                <a:cs typeface="Consolas" pitchFamily="49" charset="0"/>
              </a:rPr>
              <a:t>gzip,deflate</a:t>
            </a:r>
            <a:endParaRPr kumimoji="0" lang="ru-RU"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dirty="0" err="1" smtClean="0">
                <a:ln>
                  <a:noFill/>
                </a:ln>
                <a:solidFill>
                  <a:srgbClr val="000000"/>
                </a:solidFill>
                <a:effectLst/>
                <a:latin typeface="Consolas" pitchFamily="49" charset="0"/>
                <a:cs typeface="Consolas" pitchFamily="49" charset="0"/>
              </a:rPr>
              <a:t>Accept-Charset</a:t>
            </a:r>
            <a:r>
              <a:rPr kumimoji="0" lang="ru-RU" sz="1800" b="0" i="0" u="none" strike="noStrike" cap="none" normalizeH="0" baseline="0" dirty="0" smtClean="0">
                <a:ln>
                  <a:noFill/>
                </a:ln>
                <a:solidFill>
                  <a:srgbClr val="000000"/>
                </a:solidFill>
                <a:effectLst/>
                <a:latin typeface="Consolas" pitchFamily="49" charset="0"/>
                <a:cs typeface="Consolas" pitchFamily="49" charset="0"/>
              </a:rPr>
              <a:t>: windows-1251,utf-8;q=0.7,*;q=0.7</a:t>
            </a:r>
            <a:endParaRPr kumimoji="0" lang="ru-RU"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dirty="0" err="1" smtClean="0">
                <a:ln>
                  <a:noFill/>
                </a:ln>
                <a:solidFill>
                  <a:srgbClr val="000000"/>
                </a:solidFill>
                <a:effectLst/>
                <a:latin typeface="Consolas" pitchFamily="49" charset="0"/>
                <a:cs typeface="Consolas" pitchFamily="49" charset="0"/>
              </a:rPr>
              <a:t>Keep-Alive</a:t>
            </a:r>
            <a:r>
              <a:rPr kumimoji="0" lang="ru-RU" sz="1800" b="0" i="0" u="none" strike="noStrike" cap="none" normalizeH="0" baseline="0" dirty="0" smtClean="0">
                <a:ln>
                  <a:noFill/>
                </a:ln>
                <a:solidFill>
                  <a:srgbClr val="000000"/>
                </a:solidFill>
                <a:effectLst/>
                <a:latin typeface="Consolas" pitchFamily="49" charset="0"/>
                <a:cs typeface="Consolas" pitchFamily="49" charset="0"/>
              </a:rPr>
              <a:t>: 300</a:t>
            </a:r>
            <a:endParaRPr kumimoji="0" lang="ru-RU"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dirty="0" err="1" smtClean="0">
                <a:ln>
                  <a:noFill/>
                </a:ln>
                <a:solidFill>
                  <a:srgbClr val="000000"/>
                </a:solidFill>
                <a:effectLst/>
                <a:latin typeface="Consolas" pitchFamily="49" charset="0"/>
                <a:cs typeface="Consolas" pitchFamily="49" charset="0"/>
              </a:rPr>
              <a:t>Connection</a:t>
            </a:r>
            <a:r>
              <a:rPr kumimoji="0" lang="ru-RU" sz="1800" b="0" i="0" u="none" strike="noStrike" cap="none" normalizeH="0" baseline="0" dirty="0" smtClean="0">
                <a:ln>
                  <a:noFill/>
                </a:ln>
                <a:solidFill>
                  <a:srgbClr val="000000"/>
                </a:solidFill>
                <a:effectLst/>
                <a:latin typeface="Consolas" pitchFamily="49" charset="0"/>
                <a:cs typeface="Consolas" pitchFamily="49" charset="0"/>
              </a:rPr>
              <a:t>: </a:t>
            </a:r>
            <a:r>
              <a:rPr kumimoji="0" lang="ru-RU" sz="1800" b="0" i="0" u="none" strike="noStrike" cap="none" normalizeH="0" baseline="0" dirty="0" err="1" smtClean="0">
                <a:ln>
                  <a:noFill/>
                </a:ln>
                <a:solidFill>
                  <a:srgbClr val="000000"/>
                </a:solidFill>
                <a:effectLst/>
                <a:latin typeface="Consolas" pitchFamily="49" charset="0"/>
                <a:cs typeface="Consolas" pitchFamily="49" charset="0"/>
              </a:rPr>
              <a:t>keep-alive</a:t>
            </a:r>
            <a:endParaRPr kumimoji="0" lang="ru-RU" sz="4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8121500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223</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Мета-информация на странице</a:t>
            </a:r>
            <a:r>
              <a:rPr lang="en-US" sz="1800" dirty="0">
                <a:solidFill>
                  <a:srgbClr val="000066"/>
                </a:solidFill>
                <a:latin typeface="Times New Roman" panose="02020603050405020304" pitchFamily="18" charset="0"/>
              </a:rPr>
              <a:t>.</a:t>
            </a:r>
            <a:endParaRPr lang="ru-RU" sz="1800" dirty="0">
              <a:solidFill>
                <a:srgbClr val="000066"/>
              </a:solidFill>
              <a:latin typeface="Times New Roman" panose="02020603050405020304" pitchFamily="18" charset="0"/>
            </a:endParaRPr>
          </a:p>
        </p:txBody>
      </p:sp>
      <p:sp>
        <p:nvSpPr>
          <p:cNvPr id="6" name="Заголовок 1"/>
          <p:cNvSpPr txBox="1">
            <a:spLocks/>
          </p:cNvSpPr>
          <p:nvPr/>
        </p:nvSpPr>
        <p:spPr>
          <a:xfrm>
            <a:off x="269631" y="99218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 </a:t>
            </a:r>
            <a:endParaRPr lang="ru-RU" dirty="0"/>
          </a:p>
        </p:txBody>
      </p:sp>
      <p:sp>
        <p:nvSpPr>
          <p:cNvPr id="7" name="Заголовок 1"/>
          <p:cNvSpPr txBox="1">
            <a:spLocks/>
          </p:cNvSpPr>
          <p:nvPr/>
        </p:nvSpPr>
        <p:spPr>
          <a:xfrm>
            <a:off x="269631" y="992188"/>
            <a:ext cx="8229600" cy="1143000"/>
          </a:xfrm>
          <a:prstGeom prst="rect">
            <a:avLst/>
          </a:prstGeom>
        </p:spPr>
        <p:txBody>
          <a:bodyPr vert="horz" lIns="91440" tIns="45720" rIns="91440" bIns="45720" rtlCol="0" anchor="ctr">
            <a:normAutofit/>
          </a:bodyPr>
          <a:lstStyle>
            <a:lvl1pPr algn="l" rtl="0" eaLnBrk="1" fontAlgn="base" hangingPunct="1">
              <a:lnSpc>
                <a:spcPct val="90000"/>
              </a:lnSpc>
              <a:spcBef>
                <a:spcPct val="0"/>
              </a:spcBef>
              <a:spcAft>
                <a:spcPct val="0"/>
              </a:spcAft>
              <a:defRPr sz="2600" b="1">
                <a:solidFill>
                  <a:srgbClr val="004587"/>
                </a:solidFill>
                <a:latin typeface="+mj-lt"/>
                <a:ea typeface="+mj-ea"/>
                <a:cs typeface="+mj-cs"/>
              </a:defRPr>
            </a:lvl1pPr>
            <a:lvl2pPr algn="l" rtl="0" eaLnBrk="1" fontAlgn="base" hangingPunct="1">
              <a:lnSpc>
                <a:spcPct val="90000"/>
              </a:lnSpc>
              <a:spcBef>
                <a:spcPct val="0"/>
              </a:spcBef>
              <a:spcAft>
                <a:spcPct val="0"/>
              </a:spcAft>
              <a:defRPr sz="2600" b="1">
                <a:solidFill>
                  <a:schemeClr val="tx1"/>
                </a:solidFill>
                <a:latin typeface="Arial" charset="0"/>
                <a:cs typeface="Arial" charset="0"/>
              </a:defRPr>
            </a:lvl2pPr>
            <a:lvl3pPr algn="l" rtl="0" eaLnBrk="1" fontAlgn="base" hangingPunct="1">
              <a:lnSpc>
                <a:spcPct val="90000"/>
              </a:lnSpc>
              <a:spcBef>
                <a:spcPct val="0"/>
              </a:spcBef>
              <a:spcAft>
                <a:spcPct val="0"/>
              </a:spcAft>
              <a:defRPr sz="2600" b="1">
                <a:solidFill>
                  <a:schemeClr val="tx1"/>
                </a:solidFill>
                <a:latin typeface="Arial" charset="0"/>
                <a:cs typeface="Arial" charset="0"/>
              </a:defRPr>
            </a:lvl3pPr>
            <a:lvl4pPr algn="l" rtl="0" eaLnBrk="1" fontAlgn="base" hangingPunct="1">
              <a:lnSpc>
                <a:spcPct val="90000"/>
              </a:lnSpc>
              <a:spcBef>
                <a:spcPct val="0"/>
              </a:spcBef>
              <a:spcAft>
                <a:spcPct val="0"/>
              </a:spcAft>
              <a:defRPr sz="2600" b="1">
                <a:solidFill>
                  <a:schemeClr val="tx1"/>
                </a:solidFill>
                <a:latin typeface="Arial" charset="0"/>
                <a:cs typeface="Arial" charset="0"/>
              </a:defRPr>
            </a:lvl4pPr>
            <a:lvl5pPr algn="l" rtl="0" eaLnBrk="1" fontAlgn="base" hangingPunct="1">
              <a:lnSpc>
                <a:spcPct val="90000"/>
              </a:lnSpc>
              <a:spcBef>
                <a:spcPct val="0"/>
              </a:spcBef>
              <a:spcAft>
                <a:spcPct val="0"/>
              </a:spcAft>
              <a:defRPr sz="2600" b="1">
                <a:solidFill>
                  <a:schemeClr val="tx1"/>
                </a:solidFill>
                <a:latin typeface="Arial" charset="0"/>
                <a:cs typeface="Arial" charset="0"/>
              </a:defRPr>
            </a:lvl5pPr>
            <a:lvl6pPr marL="457200" algn="l" rtl="0" eaLnBrk="1" fontAlgn="base" hangingPunct="1">
              <a:lnSpc>
                <a:spcPct val="90000"/>
              </a:lnSpc>
              <a:spcBef>
                <a:spcPct val="0"/>
              </a:spcBef>
              <a:spcAft>
                <a:spcPct val="0"/>
              </a:spcAft>
              <a:defRPr sz="2600" b="1">
                <a:solidFill>
                  <a:schemeClr val="tx1"/>
                </a:solidFill>
                <a:latin typeface="Arial" charset="0"/>
                <a:cs typeface="Arial" charset="0"/>
              </a:defRPr>
            </a:lvl6pPr>
            <a:lvl7pPr marL="914400" algn="l" rtl="0" eaLnBrk="1" fontAlgn="base" hangingPunct="1">
              <a:lnSpc>
                <a:spcPct val="90000"/>
              </a:lnSpc>
              <a:spcBef>
                <a:spcPct val="0"/>
              </a:spcBef>
              <a:spcAft>
                <a:spcPct val="0"/>
              </a:spcAft>
              <a:defRPr sz="2600" b="1">
                <a:solidFill>
                  <a:schemeClr val="tx1"/>
                </a:solidFill>
                <a:latin typeface="Arial" charset="0"/>
                <a:cs typeface="Arial" charset="0"/>
              </a:defRPr>
            </a:lvl7pPr>
            <a:lvl8pPr marL="1371600" algn="l" rtl="0" eaLnBrk="1" fontAlgn="base" hangingPunct="1">
              <a:lnSpc>
                <a:spcPct val="90000"/>
              </a:lnSpc>
              <a:spcBef>
                <a:spcPct val="0"/>
              </a:spcBef>
              <a:spcAft>
                <a:spcPct val="0"/>
              </a:spcAft>
              <a:defRPr sz="2600" b="1">
                <a:solidFill>
                  <a:schemeClr val="tx1"/>
                </a:solidFill>
                <a:latin typeface="Arial" charset="0"/>
                <a:cs typeface="Arial" charset="0"/>
              </a:defRPr>
            </a:lvl8pPr>
            <a:lvl9pPr marL="1828800" algn="l" rtl="0" eaLnBrk="1" fontAlgn="base" hangingPunct="1">
              <a:lnSpc>
                <a:spcPct val="90000"/>
              </a:lnSpc>
              <a:spcBef>
                <a:spcPct val="0"/>
              </a:spcBef>
              <a:spcAft>
                <a:spcPct val="0"/>
              </a:spcAft>
              <a:defRPr sz="2600" b="1">
                <a:solidFill>
                  <a:schemeClr val="tx1"/>
                </a:solidFill>
                <a:latin typeface="Arial" charset="0"/>
                <a:cs typeface="Arial" charset="0"/>
              </a:defRPr>
            </a:lvl9pPr>
          </a:lstStyle>
          <a:p>
            <a:r>
              <a:rPr lang="ru-RU" smtClean="0"/>
              <a:t>Ответ на запрос сервера</a:t>
            </a:r>
            <a:endParaRPr lang="ru-RU" dirty="0"/>
          </a:p>
        </p:txBody>
      </p:sp>
      <p:sp>
        <p:nvSpPr>
          <p:cNvPr id="9" name="Rectangle 2"/>
          <p:cNvSpPr>
            <a:spLocks noChangeArrowheads="1"/>
          </p:cNvSpPr>
          <p:nvPr/>
        </p:nvSpPr>
        <p:spPr bwMode="auto">
          <a:xfrm>
            <a:off x="160518" y="2383306"/>
            <a:ext cx="8447825" cy="2831544"/>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smtClean="0">
                <a:ln>
                  <a:noFill/>
                </a:ln>
                <a:solidFill>
                  <a:srgbClr val="000000"/>
                </a:solidFill>
                <a:effectLst/>
                <a:latin typeface="Consolas" pitchFamily="49" charset="0"/>
                <a:cs typeface="Consolas" pitchFamily="49" charset="0"/>
              </a:rPr>
              <a:t>HTTP/1.x 200 OK</a:t>
            </a:r>
            <a:endParaRPr kumimoji="0" lang="ru-RU"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Date</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Sat</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 12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Dec</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 2009 15:41:52 GMT</a:t>
            </a:r>
            <a:endParaRPr kumimoji="0" lang="ru-RU"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Server</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Apache</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/2.0.61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Unix</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mod_ssl</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/2.0.61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OpenSSL</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/0.9.8k mod_dp20/0.99.2 PHP/5.2.5 </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mod_python</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/3.3.1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Python</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/2.5.1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mod_ruby</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/1.2.6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Ruby</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/1.8.6(2007-09-24)</a:t>
            </a:r>
            <a:endParaRPr kumimoji="0" lang="ru-RU"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400" b="0" i="0" u="none" strike="noStrike" cap="none" normalizeH="0" baseline="0" dirty="0" smtClean="0">
                <a:ln>
                  <a:noFill/>
                </a:ln>
                <a:solidFill>
                  <a:srgbClr val="000000"/>
                </a:solidFill>
                <a:effectLst/>
                <a:latin typeface="Consolas" pitchFamily="49" charset="0"/>
                <a:cs typeface="Consolas" pitchFamily="49" charset="0"/>
              </a:rPr>
              <a:t>X-</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Powered</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By</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 PHP/5.2.5</a:t>
            </a:r>
            <a:endParaRPr kumimoji="0" lang="ru-RU"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Set-Cookie</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 PHPSESSID=ft47gokfee6amv3eda3k1p93s3;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path</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a:t>
            </a:r>
            <a:endParaRPr kumimoji="0" lang="ru-RU"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Expires</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Thu</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 19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Nov</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 1981 08:52:00 GMT</a:t>
            </a:r>
            <a:endParaRPr kumimoji="0" lang="ru-RU"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Cache-Control</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no-store</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no-cache</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must-revalidate</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post-check</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=0,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pre-check</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=0</a:t>
            </a:r>
            <a:endParaRPr kumimoji="0" lang="ru-RU"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Pragma</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no-cache</a:t>
            </a:r>
            <a:endParaRPr kumimoji="0" lang="ru-RU"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Keep-Alive</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timeout</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=10,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max</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=1024</a:t>
            </a:r>
            <a:endParaRPr kumimoji="0" lang="ru-RU"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Connection</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Keep-Alive</a:t>
            </a:r>
            <a:endParaRPr kumimoji="0" lang="ru-RU"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Transfer-Encoding</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chunked</a:t>
            </a:r>
            <a:endParaRPr kumimoji="0" lang="ru-RU"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Content-Type</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 </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text</a:t>
            </a:r>
            <a:r>
              <a:rPr kumimoji="0" lang="ru-RU" sz="1400" b="0" i="0" u="none" strike="noStrike" cap="none" normalizeH="0" baseline="0" dirty="0" smtClean="0">
                <a:ln>
                  <a:noFill/>
                </a:ln>
                <a:solidFill>
                  <a:srgbClr val="000000"/>
                </a:solidFill>
                <a:effectLst/>
                <a:latin typeface="Consolas" pitchFamily="49" charset="0"/>
                <a:cs typeface="Consolas" pitchFamily="49" charset="0"/>
              </a:rPr>
              <a:t>/</a:t>
            </a:r>
            <a:r>
              <a:rPr kumimoji="0" lang="ru-RU" sz="1400" b="0" i="0" u="none" strike="noStrike" cap="none" normalizeH="0" baseline="0" dirty="0" err="1" smtClean="0">
                <a:ln>
                  <a:noFill/>
                </a:ln>
                <a:solidFill>
                  <a:srgbClr val="000000"/>
                </a:solidFill>
                <a:effectLst/>
                <a:latin typeface="Consolas" pitchFamily="49" charset="0"/>
                <a:cs typeface="Consolas" pitchFamily="49" charset="0"/>
              </a:rPr>
              <a:t>html</a:t>
            </a:r>
            <a:endParaRPr kumimoji="0" lang="ru-RU" sz="36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10077659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224</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Мета-информация на странице</a:t>
            </a:r>
            <a:r>
              <a:rPr lang="en-US" sz="1800" dirty="0">
                <a:solidFill>
                  <a:srgbClr val="000066"/>
                </a:solidFill>
                <a:latin typeface="Times New Roman" panose="02020603050405020304" pitchFamily="18" charset="0"/>
              </a:rPr>
              <a:t>.</a:t>
            </a:r>
            <a:endParaRPr lang="ru-RU" sz="1800" dirty="0">
              <a:solidFill>
                <a:srgbClr val="000066"/>
              </a:solidFill>
              <a:latin typeface="Times New Roman" panose="02020603050405020304" pitchFamily="18" charset="0"/>
            </a:endParaRPr>
          </a:p>
        </p:txBody>
      </p:sp>
      <p:sp>
        <p:nvSpPr>
          <p:cNvPr id="6" name="Заголовок 1"/>
          <p:cNvSpPr txBox="1">
            <a:spLocks/>
          </p:cNvSpPr>
          <p:nvPr/>
        </p:nvSpPr>
        <p:spPr>
          <a:xfrm>
            <a:off x="592015" y="84613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Структура </a:t>
            </a:r>
            <a:r>
              <a:rPr lang="en-US" smtClean="0"/>
              <a:t>http-</a:t>
            </a:r>
            <a:r>
              <a:rPr lang="ru-RU" smtClean="0"/>
              <a:t>запроса</a:t>
            </a:r>
            <a:endParaRPr lang="ru-RU" dirty="0"/>
          </a:p>
        </p:txBody>
      </p:sp>
      <p:pic>
        <p:nvPicPr>
          <p:cNvPr id="7" name="Picture 2" descr="http://scriptsite.ru/examples/20091213/request_header.pn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25917" y="2090593"/>
            <a:ext cx="8152809" cy="3413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580559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225</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Мета-информация на странице</a:t>
            </a:r>
            <a:r>
              <a:rPr lang="en-US" sz="1800" dirty="0">
                <a:solidFill>
                  <a:srgbClr val="000066"/>
                </a:solidFill>
                <a:latin typeface="Times New Roman" panose="02020603050405020304" pitchFamily="18" charset="0"/>
              </a:rPr>
              <a:t>.</a:t>
            </a:r>
            <a:endParaRPr lang="ru-RU" sz="1800" dirty="0">
              <a:solidFill>
                <a:srgbClr val="000066"/>
              </a:solidFill>
              <a:latin typeface="Times New Roman" panose="02020603050405020304" pitchFamily="18" charset="0"/>
            </a:endParaRPr>
          </a:p>
        </p:txBody>
      </p:sp>
      <p:sp>
        <p:nvSpPr>
          <p:cNvPr id="6" name="Заголовок 1"/>
          <p:cNvSpPr txBox="1">
            <a:spLocks/>
          </p:cNvSpPr>
          <p:nvPr/>
        </p:nvSpPr>
        <p:spPr>
          <a:xfrm>
            <a:off x="511175" y="579438"/>
            <a:ext cx="8229600" cy="545977"/>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Структура </a:t>
            </a:r>
            <a:r>
              <a:rPr lang="en-US" sz="3600" dirty="0" smtClean="0"/>
              <a:t>http-</a:t>
            </a:r>
            <a:r>
              <a:rPr lang="ru-RU" sz="3600" dirty="0" smtClean="0"/>
              <a:t>ответа </a:t>
            </a:r>
            <a:endParaRPr lang="ru-RU" sz="3600" dirty="0"/>
          </a:p>
        </p:txBody>
      </p:sp>
      <p:pic>
        <p:nvPicPr>
          <p:cNvPr id="7" name="Picture 2" descr="http://scriptsite.ru/examples/20091213/response_header.pn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922338" y="1277815"/>
            <a:ext cx="7478855" cy="42769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814637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226</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Мета-информация на странице</a:t>
            </a:r>
            <a:r>
              <a:rPr lang="en-US" sz="1800" dirty="0">
                <a:solidFill>
                  <a:srgbClr val="000066"/>
                </a:solidFill>
                <a:latin typeface="Times New Roman" panose="02020603050405020304" pitchFamily="18" charset="0"/>
              </a:rPr>
              <a:t>.</a:t>
            </a:r>
            <a:endParaRPr lang="ru-RU" sz="1800" dirty="0">
              <a:solidFill>
                <a:srgbClr val="000066"/>
              </a:solidFill>
              <a:latin typeface="Times New Roman" panose="02020603050405020304" pitchFamily="18" charset="0"/>
            </a:endParaRPr>
          </a:p>
        </p:txBody>
      </p:sp>
      <p:sp>
        <p:nvSpPr>
          <p:cNvPr id="6" name="Заголовок 1"/>
          <p:cNvSpPr txBox="1">
            <a:spLocks/>
          </p:cNvSpPr>
          <p:nvPr/>
        </p:nvSpPr>
        <p:spPr>
          <a:xfrm>
            <a:off x="457200" y="104408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Вопросы для самоподготовки:</a:t>
            </a:r>
            <a:endParaRPr lang="ru-RU" sz="3200" dirty="0"/>
          </a:p>
        </p:txBody>
      </p:sp>
      <p:sp>
        <p:nvSpPr>
          <p:cNvPr id="7" name="TextBox 6"/>
          <p:cNvSpPr txBox="1"/>
          <p:nvPr/>
        </p:nvSpPr>
        <p:spPr>
          <a:xfrm>
            <a:off x="379557" y="2679839"/>
            <a:ext cx="8492836" cy="1881990"/>
          </a:xfrm>
          <a:prstGeom prst="rect">
            <a:avLst/>
          </a:prstGeom>
          <a:noFill/>
        </p:spPr>
        <p:txBody>
          <a:bodyPr wrap="square" rtlCol="0">
            <a:spAutoFit/>
          </a:bodyPr>
          <a:lstStyle/>
          <a:p>
            <a:pPr marL="457200" indent="-457200">
              <a:lnSpc>
                <a:spcPct val="150000"/>
              </a:lnSpc>
              <a:buFont typeface="+mj-lt"/>
              <a:buAutoNum type="arabicPeriod"/>
            </a:pPr>
            <a:r>
              <a:rPr lang="ru-RU" dirty="0" smtClean="0">
                <a:latin typeface="+mn-lt"/>
              </a:rPr>
              <a:t>Какое основное назначение у элемента </a:t>
            </a:r>
            <a:r>
              <a:rPr lang="en-US" dirty="0" smtClean="0">
                <a:latin typeface="+mn-lt"/>
              </a:rPr>
              <a:t>meta?</a:t>
            </a:r>
          </a:p>
          <a:p>
            <a:pPr marL="457200" indent="-457200">
              <a:lnSpc>
                <a:spcPct val="150000"/>
              </a:lnSpc>
              <a:buFont typeface="+mj-lt"/>
              <a:buAutoNum type="arabicPeriod"/>
            </a:pPr>
            <a:r>
              <a:rPr lang="ru-RU" dirty="0" smtClean="0">
                <a:latin typeface="+mn-lt"/>
              </a:rPr>
              <a:t>Какие атрибуты мета-тега используются и для каких целей?</a:t>
            </a:r>
          </a:p>
          <a:p>
            <a:pPr marL="457200" indent="-457200">
              <a:lnSpc>
                <a:spcPct val="150000"/>
              </a:lnSpc>
              <a:buFont typeface="+mj-lt"/>
              <a:buAutoNum type="arabicPeriod"/>
            </a:pPr>
            <a:r>
              <a:rPr lang="ru-RU" dirty="0" smtClean="0">
                <a:latin typeface="+mn-lt"/>
              </a:rPr>
              <a:t>Что такое </a:t>
            </a:r>
            <a:r>
              <a:rPr lang="en-US" dirty="0" smtClean="0">
                <a:latin typeface="+mn-lt"/>
              </a:rPr>
              <a:t>http-</a:t>
            </a:r>
            <a:r>
              <a:rPr lang="ru-RU" dirty="0" smtClean="0">
                <a:latin typeface="+mn-lt"/>
              </a:rPr>
              <a:t>запрос и каким образом он отображает работу сервера?</a:t>
            </a:r>
            <a:endParaRPr lang="ru-RU" dirty="0">
              <a:latin typeface="+mn-lt"/>
            </a:endParaRPr>
          </a:p>
        </p:txBody>
      </p:sp>
    </p:spTree>
    <p:extLst>
      <p:ext uri="{BB962C8B-B14F-4D97-AF65-F5344CB8AC3E}">
        <p14:creationId xmlns:p14="http://schemas.microsoft.com/office/powerpoint/2010/main" xmlns="" val="20166924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227</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Мета-информация на странице</a:t>
            </a:r>
            <a:r>
              <a:rPr lang="en-US" sz="1800" dirty="0">
                <a:solidFill>
                  <a:srgbClr val="000066"/>
                </a:solidFill>
                <a:latin typeface="Times New Roman" panose="02020603050405020304" pitchFamily="18" charset="0"/>
              </a:rPr>
              <a:t>.</a:t>
            </a:r>
            <a:endParaRPr lang="ru-RU" sz="1800" dirty="0">
              <a:solidFill>
                <a:srgbClr val="000066"/>
              </a:solidFill>
              <a:latin typeface="Times New Roman" panose="02020603050405020304" pitchFamily="18" charset="0"/>
            </a:endParaRPr>
          </a:p>
        </p:txBody>
      </p:sp>
      <p:sp>
        <p:nvSpPr>
          <p:cNvPr id="6" name="Заголовок 1"/>
          <p:cNvSpPr txBox="1">
            <a:spLocks/>
          </p:cNvSpPr>
          <p:nvPr/>
        </p:nvSpPr>
        <p:spPr>
          <a:xfrm>
            <a:off x="457200" y="884177"/>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ВЫВОДЫ</a:t>
            </a:r>
            <a:endParaRPr lang="ru-RU" sz="3600" dirty="0"/>
          </a:p>
        </p:txBody>
      </p:sp>
      <p:sp>
        <p:nvSpPr>
          <p:cNvPr id="7" name="Объект 2"/>
          <p:cNvSpPr txBox="1">
            <a:spLocks/>
          </p:cNvSpPr>
          <p:nvPr/>
        </p:nvSpPr>
        <p:spPr>
          <a:xfrm>
            <a:off x="457200" y="1921669"/>
            <a:ext cx="8229600" cy="4500000"/>
          </a:xfrm>
          <a:prstGeom prst="rect">
            <a:avLst/>
          </a:prstGeom>
        </p:spPr>
        <p:txBody>
          <a:bodyPr>
            <a:normAutofit/>
          </a:bodyPr>
          <a:lstStyle>
            <a:lvl1pPr marL="180975" indent="-180975" algn="l" rtl="0" eaLnBrk="1" fontAlgn="base" hangingPunct="1">
              <a:spcBef>
                <a:spcPct val="0"/>
              </a:spcBef>
              <a:spcAft>
                <a:spcPct val="40000"/>
              </a:spcAft>
              <a:buClr>
                <a:srgbClr val="004587"/>
              </a:buClr>
              <a:buFont typeface="Wingdings" pitchFamily="2" charset="2"/>
              <a:buChar char="§"/>
              <a:defRPr sz="2000">
                <a:solidFill>
                  <a:schemeClr val="tx1"/>
                </a:solidFill>
                <a:latin typeface="+mn-lt"/>
                <a:ea typeface="+mn-ea"/>
                <a:cs typeface="+mn-cs"/>
              </a:defRPr>
            </a:lvl1pPr>
            <a:lvl2pPr marL="444500" indent="-261938" algn="l" rtl="0" eaLnBrk="1" fontAlgn="base" hangingPunct="1">
              <a:spcBef>
                <a:spcPct val="0"/>
              </a:spcBef>
              <a:spcAft>
                <a:spcPct val="40000"/>
              </a:spcAft>
              <a:buClr>
                <a:srgbClr val="004587"/>
              </a:buClr>
              <a:buChar char="–"/>
              <a:defRPr sz="1800">
                <a:solidFill>
                  <a:schemeClr val="tx1"/>
                </a:solidFill>
                <a:latin typeface="+mn-lt"/>
                <a:cs typeface="+mn-cs"/>
              </a:defRPr>
            </a:lvl2pPr>
            <a:lvl3pPr marL="720725" indent="-274638" algn="l" rtl="0" eaLnBrk="1" fontAlgn="base" hangingPunct="1">
              <a:spcBef>
                <a:spcPct val="0"/>
              </a:spcBef>
              <a:spcAft>
                <a:spcPct val="40000"/>
              </a:spcAft>
              <a:buClr>
                <a:srgbClr val="004587"/>
              </a:buClr>
              <a:buChar char="•"/>
              <a:defRPr sz="1600">
                <a:solidFill>
                  <a:schemeClr val="tx1"/>
                </a:solidFill>
                <a:latin typeface="+mn-lt"/>
                <a:cs typeface="+mn-cs"/>
              </a:defRPr>
            </a:lvl3pPr>
            <a:lvl4pPr marL="987425" indent="-265113" algn="l" rtl="0" eaLnBrk="1" fontAlgn="base" hangingPunct="1">
              <a:spcBef>
                <a:spcPct val="0"/>
              </a:spcBef>
              <a:spcAft>
                <a:spcPct val="40000"/>
              </a:spcAft>
              <a:buChar char="–"/>
              <a:defRPr sz="2000">
                <a:solidFill>
                  <a:schemeClr val="tx1"/>
                </a:solidFill>
                <a:latin typeface="+mn-lt"/>
                <a:cs typeface="+mn-cs"/>
              </a:defRPr>
            </a:lvl4pPr>
            <a:lvl5pPr marL="1254125" indent="-265113" algn="l" rtl="0" eaLnBrk="1" fontAlgn="base" hangingPunct="1">
              <a:spcBef>
                <a:spcPct val="0"/>
              </a:spcBef>
              <a:spcAft>
                <a:spcPct val="40000"/>
              </a:spcAft>
              <a:buChar char="»"/>
              <a:defRPr sz="2000">
                <a:solidFill>
                  <a:schemeClr val="tx1"/>
                </a:solidFill>
                <a:latin typeface="+mn-lt"/>
                <a:cs typeface="+mn-cs"/>
              </a:defRPr>
            </a:lvl5pPr>
            <a:lvl6pPr marL="1711325" indent="-265113" algn="l" rtl="0" eaLnBrk="1" fontAlgn="base" hangingPunct="1">
              <a:spcBef>
                <a:spcPct val="0"/>
              </a:spcBef>
              <a:spcAft>
                <a:spcPct val="40000"/>
              </a:spcAft>
              <a:buChar char="»"/>
              <a:defRPr>
                <a:solidFill>
                  <a:schemeClr val="tx1"/>
                </a:solidFill>
                <a:latin typeface="+mn-lt"/>
                <a:cs typeface="+mn-cs"/>
              </a:defRPr>
            </a:lvl6pPr>
            <a:lvl7pPr marL="2168525" indent="-265113" algn="l" rtl="0" eaLnBrk="1" fontAlgn="base" hangingPunct="1">
              <a:spcBef>
                <a:spcPct val="0"/>
              </a:spcBef>
              <a:spcAft>
                <a:spcPct val="40000"/>
              </a:spcAft>
              <a:buChar char="»"/>
              <a:defRPr>
                <a:solidFill>
                  <a:schemeClr val="tx1"/>
                </a:solidFill>
                <a:latin typeface="+mn-lt"/>
                <a:cs typeface="+mn-cs"/>
              </a:defRPr>
            </a:lvl7pPr>
            <a:lvl8pPr marL="2625725" indent="-265113" algn="l" rtl="0" eaLnBrk="1" fontAlgn="base" hangingPunct="1">
              <a:spcBef>
                <a:spcPct val="0"/>
              </a:spcBef>
              <a:spcAft>
                <a:spcPct val="40000"/>
              </a:spcAft>
              <a:buChar char="»"/>
              <a:defRPr>
                <a:solidFill>
                  <a:schemeClr val="tx1"/>
                </a:solidFill>
                <a:latin typeface="+mn-lt"/>
                <a:cs typeface="+mn-cs"/>
              </a:defRPr>
            </a:lvl8pPr>
            <a:lvl9pPr marL="3082925" indent="-265113" algn="l" rtl="0" eaLnBrk="1" fontAlgn="base" hangingPunct="1">
              <a:spcBef>
                <a:spcPct val="0"/>
              </a:spcBef>
              <a:spcAft>
                <a:spcPct val="40000"/>
              </a:spcAft>
              <a:buChar char="»"/>
              <a:defRPr>
                <a:solidFill>
                  <a:schemeClr val="tx1"/>
                </a:solidFill>
                <a:latin typeface="+mn-lt"/>
                <a:cs typeface="+mn-cs"/>
              </a:defRPr>
            </a:lvl9pPr>
          </a:lstStyle>
          <a:p>
            <a:pPr marL="0" indent="0" algn="ctr">
              <a:buFont typeface="Wingdings" pitchFamily="2" charset="2"/>
              <a:buNone/>
            </a:pPr>
            <a:r>
              <a:rPr lang="ru-RU" sz="2800" dirty="0" smtClean="0"/>
              <a:t> В рамках данного модуля были получены знания по работе поисковых систем. Рассмотрены принципы указания на странице мета-информации для корректной индексации поисковыми роботами. Обозначены принципы </a:t>
            </a:r>
            <a:r>
              <a:rPr lang="en-US" sz="2800" dirty="0" smtClean="0"/>
              <a:t>http-</a:t>
            </a:r>
            <a:r>
              <a:rPr lang="ru-RU" sz="2800" dirty="0" smtClean="0"/>
              <a:t>запросов и способы анализа полученных сведений.</a:t>
            </a:r>
            <a:endParaRPr lang="ru-RU" sz="2800" dirty="0"/>
          </a:p>
        </p:txBody>
      </p:sp>
    </p:spTree>
    <p:extLst>
      <p:ext uri="{BB962C8B-B14F-4D97-AF65-F5344CB8AC3E}">
        <p14:creationId xmlns:p14="http://schemas.microsoft.com/office/powerpoint/2010/main" xmlns="" val="17422571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228</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Выбор хостинга и поддержка сайта</a:t>
            </a:r>
          </a:p>
        </p:txBody>
      </p:sp>
      <p:sp>
        <p:nvSpPr>
          <p:cNvPr id="2" name="Прямоугольник 1"/>
          <p:cNvSpPr/>
          <p:nvPr/>
        </p:nvSpPr>
        <p:spPr>
          <a:xfrm>
            <a:off x="2123046" y="796469"/>
            <a:ext cx="5146922" cy="707886"/>
          </a:xfrm>
          <a:prstGeom prst="rect">
            <a:avLst/>
          </a:prstGeom>
        </p:spPr>
        <p:txBody>
          <a:bodyPr wrap="none">
            <a:spAutoFit/>
          </a:bodyPr>
          <a:lstStyle/>
          <a:p>
            <a:r>
              <a:rPr lang="ru-RU" dirty="0" smtClean="0">
                <a:latin typeface="+mn-lt"/>
              </a:rPr>
              <a:t>                         Тема № </a:t>
            </a:r>
            <a:r>
              <a:rPr lang="en-US" dirty="0" smtClean="0">
                <a:latin typeface="+mn-lt"/>
              </a:rPr>
              <a:t>13 </a:t>
            </a:r>
            <a:endParaRPr lang="ru-RU" dirty="0">
              <a:latin typeface="+mn-lt"/>
            </a:endParaRPr>
          </a:p>
          <a:p>
            <a:r>
              <a:rPr lang="ru-RU" dirty="0" smtClean="0">
                <a:latin typeface="+mn-lt"/>
              </a:rPr>
              <a:t>  «Выбор </a:t>
            </a:r>
            <a:r>
              <a:rPr lang="ru-RU" dirty="0">
                <a:latin typeface="+mn-lt"/>
              </a:rPr>
              <a:t>хостинга и поддержка </a:t>
            </a:r>
            <a:r>
              <a:rPr lang="ru-RU" dirty="0" smtClean="0">
                <a:latin typeface="+mn-lt"/>
              </a:rPr>
              <a:t>сайта»</a:t>
            </a:r>
            <a:endParaRPr lang="ru-RU" dirty="0">
              <a:latin typeface="+mn-lt"/>
            </a:endParaRPr>
          </a:p>
        </p:txBody>
      </p:sp>
      <p:sp>
        <p:nvSpPr>
          <p:cNvPr id="7" name="Заголовок 1"/>
          <p:cNvSpPr txBox="1">
            <a:spLocks/>
          </p:cNvSpPr>
          <p:nvPr/>
        </p:nvSpPr>
        <p:spPr>
          <a:xfrm>
            <a:off x="630878" y="1613511"/>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Цели занятия</a:t>
            </a:r>
            <a:endParaRPr lang="ru-RU" sz="3600" dirty="0"/>
          </a:p>
        </p:txBody>
      </p:sp>
      <p:sp>
        <p:nvSpPr>
          <p:cNvPr id="9" name="Объект 2"/>
          <p:cNvSpPr txBox="1">
            <a:spLocks/>
          </p:cNvSpPr>
          <p:nvPr/>
        </p:nvSpPr>
        <p:spPr>
          <a:xfrm>
            <a:off x="630878" y="2632869"/>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2400" dirty="0" smtClean="0"/>
              <a:t>Хостинг</a:t>
            </a:r>
          </a:p>
          <a:p>
            <a:r>
              <a:rPr lang="ru-RU" sz="2400" dirty="0" smtClean="0"/>
              <a:t>Поиск </a:t>
            </a:r>
            <a:r>
              <a:rPr lang="ru-RU" sz="2400" dirty="0" err="1" smtClean="0"/>
              <a:t>хостера</a:t>
            </a:r>
            <a:endParaRPr lang="ru-RU" sz="2400" dirty="0" smtClean="0"/>
          </a:p>
          <a:p>
            <a:r>
              <a:rPr lang="ru-RU" sz="2400" dirty="0" smtClean="0"/>
              <a:t>Услуги </a:t>
            </a:r>
            <a:r>
              <a:rPr lang="ru-RU" sz="2400" dirty="0" err="1" smtClean="0"/>
              <a:t>хостера</a:t>
            </a:r>
            <a:endParaRPr lang="ru-RU" sz="2400" dirty="0" smtClean="0"/>
          </a:p>
          <a:p>
            <a:r>
              <a:rPr lang="ru-RU" sz="2400" dirty="0" smtClean="0"/>
              <a:t>Использование FTP-клиента</a:t>
            </a:r>
          </a:p>
          <a:p>
            <a:r>
              <a:rPr lang="ru-RU" sz="2400" dirty="0" smtClean="0"/>
              <a:t>Доступ к сайту через проводник </a:t>
            </a:r>
            <a:r>
              <a:rPr lang="ru-RU" sz="2400" dirty="0" err="1" smtClean="0"/>
              <a:t>Windows</a:t>
            </a:r>
            <a:endParaRPr lang="ru-RU" sz="2400" dirty="0"/>
          </a:p>
        </p:txBody>
      </p:sp>
    </p:spTree>
    <p:extLst>
      <p:ext uri="{BB962C8B-B14F-4D97-AF65-F5344CB8AC3E}">
        <p14:creationId xmlns:p14="http://schemas.microsoft.com/office/powerpoint/2010/main" xmlns="" val="206647120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229</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Выбор хостинга и поддержка сайта</a:t>
            </a:r>
          </a:p>
        </p:txBody>
      </p:sp>
      <p:sp>
        <p:nvSpPr>
          <p:cNvPr id="6" name="Заголовок 1"/>
          <p:cNvSpPr txBox="1">
            <a:spLocks/>
          </p:cNvSpPr>
          <p:nvPr/>
        </p:nvSpPr>
        <p:spPr>
          <a:xfrm>
            <a:off x="457200" y="57864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Хостинг</a:t>
            </a:r>
            <a:endParaRPr lang="ru-RU" dirty="0"/>
          </a:p>
        </p:txBody>
      </p:sp>
      <p:sp>
        <p:nvSpPr>
          <p:cNvPr id="7" name="Объект 2"/>
          <p:cNvSpPr txBox="1">
            <a:spLocks/>
          </p:cNvSpPr>
          <p:nvPr/>
        </p:nvSpPr>
        <p:spPr>
          <a:xfrm>
            <a:off x="539606" y="1299009"/>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a:buFontTx/>
              <a:buNone/>
            </a:pPr>
            <a:r>
              <a:rPr lang="ru-RU" sz="2000" b="1" dirty="0" err="1" smtClean="0"/>
              <a:t>Хо́стинг</a:t>
            </a:r>
            <a:r>
              <a:rPr lang="ru-RU" sz="2000" dirty="0" smtClean="0"/>
              <a:t> (англ. </a:t>
            </a:r>
            <a:r>
              <a:rPr lang="ru-RU" sz="2000" i="1" dirty="0" err="1" smtClean="0"/>
              <a:t>hosting</a:t>
            </a:r>
            <a:r>
              <a:rPr lang="ru-RU" sz="2000" dirty="0" smtClean="0"/>
              <a:t>) — услуга по предоставлению вычислительных мощностей для размещения информации на сервере, постоянно находящемся в сети (обычно Интернет). </a:t>
            </a:r>
            <a:endParaRPr lang="ru-RU" sz="2000" dirty="0"/>
          </a:p>
        </p:txBody>
      </p:sp>
      <p:pic>
        <p:nvPicPr>
          <p:cNvPr id="9" name="Picture 2" descr="http://ogoom.com/uploads/posts/2011-07/ogoom.com_1309773897_throttle.jp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526123" y="2609850"/>
            <a:ext cx="4256566" cy="31924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823535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6349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0A789CDF-8D89-4669-A088-C2B125877CB3}" type="slidenum">
              <a:rPr lang="ru-RU">
                <a:solidFill>
                  <a:srgbClr val="000066"/>
                </a:solidFill>
                <a:latin typeface="Times New Roman" pitchFamily="18" charset="0"/>
              </a:rPr>
              <a:pPr algn="ctr"/>
              <a:t>23</a:t>
            </a:fld>
            <a:endParaRPr lang="ru-RU">
              <a:solidFill>
                <a:srgbClr val="000066"/>
              </a:solidFill>
              <a:latin typeface="Times New Roman" pitchFamily="18"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Анатомия страницы</a:t>
            </a:r>
          </a:p>
        </p:txBody>
      </p:sp>
      <p:sp>
        <p:nvSpPr>
          <p:cNvPr id="12" name="Заголовок 1"/>
          <p:cNvSpPr txBox="1">
            <a:spLocks/>
          </p:cNvSpPr>
          <p:nvPr/>
        </p:nvSpPr>
        <p:spPr>
          <a:xfrm>
            <a:off x="564084" y="659631"/>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smtClean="0"/>
              <a:t>Регистр букв, использование кавычек в тегах</a:t>
            </a:r>
            <a:endParaRPr lang="ru-RU" sz="3200" dirty="0"/>
          </a:p>
        </p:txBody>
      </p:sp>
      <p:sp>
        <p:nvSpPr>
          <p:cNvPr id="13" name="Прямоугольник 12"/>
          <p:cNvSpPr/>
          <p:nvPr/>
        </p:nvSpPr>
        <p:spPr>
          <a:xfrm>
            <a:off x="1046322" y="1830958"/>
            <a:ext cx="7265124" cy="707886"/>
          </a:xfrm>
          <a:prstGeom prst="rect">
            <a:avLst/>
          </a:prstGeom>
          <a:noFill/>
        </p:spPr>
        <p:txBody>
          <a:bodyPr wrap="square" lIns="91440" tIns="45720" rIns="91440" bIns="45720">
            <a:spAutoFit/>
          </a:bodyPr>
          <a:lstStyle/>
          <a:p>
            <a:pPr algn="ctr"/>
            <a:r>
              <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&lt;HTML&gt; &lt;html&gt; &lt;</a:t>
            </a:r>
            <a:r>
              <a:rPr lang="en-US" sz="40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hTmL</a:t>
            </a:r>
            <a:r>
              <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&gt;</a:t>
            </a:r>
            <a:endParaRPr lang="ru-RU" sz="4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 name="Прямоугольник 13"/>
          <p:cNvSpPr/>
          <p:nvPr/>
        </p:nvSpPr>
        <p:spPr>
          <a:xfrm>
            <a:off x="2303875" y="3079723"/>
            <a:ext cx="4750018" cy="2554545"/>
          </a:xfrm>
          <a:prstGeom prst="rect">
            <a:avLst/>
          </a:prstGeom>
          <a:noFill/>
        </p:spPr>
        <p:txBody>
          <a:bodyPr wrap="none" lIns="91440" tIns="45720" rIns="91440" bIns="45720">
            <a:spAutoFit/>
          </a:bodyPr>
          <a:lstStyle/>
          <a:p>
            <a:pPr algn="ctr"/>
            <a:r>
              <a:rPr lang="en-US" sz="4000" b="1" cap="none" spc="100" dirty="0" smtClean="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rPr>
              <a:t>&lt;BODY text=‘black’&gt;</a:t>
            </a:r>
          </a:p>
          <a:p>
            <a:pPr algn="ctr"/>
            <a:endParaRPr lang="en-US" sz="4000" b="1"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a:p>
            <a:pPr algn="ctr"/>
            <a:r>
              <a:rPr lang="en-US" sz="4000" b="1"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rPr>
              <a:t>&lt;BODY </a:t>
            </a:r>
            <a:r>
              <a:rPr lang="en-US" sz="4000" b="1" spc="100" dirty="0" smtClean="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rPr>
              <a:t>text=“black”&gt;</a:t>
            </a:r>
            <a:endParaRPr lang="en-US" sz="4000" b="1"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a:p>
            <a:pPr algn="ctr"/>
            <a:endParaRPr lang="ru-RU" sz="4000" b="1" cap="none"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230</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Выбор хостинга и поддержка сайта</a:t>
            </a:r>
          </a:p>
        </p:txBody>
      </p:sp>
      <p:sp>
        <p:nvSpPr>
          <p:cNvPr id="6" name="Заголовок 1"/>
          <p:cNvSpPr txBox="1">
            <a:spLocks/>
          </p:cNvSpPr>
          <p:nvPr/>
        </p:nvSpPr>
        <p:spPr>
          <a:xfrm>
            <a:off x="457200" y="584445"/>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Поиск </a:t>
            </a:r>
            <a:r>
              <a:rPr lang="ru-RU" sz="3600" dirty="0" err="1" smtClean="0"/>
              <a:t>хостера</a:t>
            </a:r>
            <a:endParaRPr lang="ru-RU" sz="3600" dirty="0"/>
          </a:p>
        </p:txBody>
      </p:sp>
      <p:sp>
        <p:nvSpPr>
          <p:cNvPr id="7" name="Прямоугольник 6"/>
          <p:cNvSpPr/>
          <p:nvPr/>
        </p:nvSpPr>
        <p:spPr>
          <a:xfrm>
            <a:off x="332510" y="1267445"/>
            <a:ext cx="8645236" cy="4278094"/>
          </a:xfrm>
          <a:prstGeom prst="rect">
            <a:avLst/>
          </a:prstGeom>
        </p:spPr>
        <p:txBody>
          <a:bodyPr wrap="square">
            <a:spAutoFit/>
          </a:bodyPr>
          <a:lstStyle/>
          <a:p>
            <a:r>
              <a:rPr lang="ru-RU" sz="1800" b="1" dirty="0">
                <a:latin typeface="+mn-lt"/>
              </a:rPr>
              <a:t>Как выбрать лучший веб-хостинг для вашего сайта?</a:t>
            </a:r>
            <a:r>
              <a:rPr lang="ru-RU" sz="1800" dirty="0">
                <a:latin typeface="+mn-lt"/>
              </a:rPr>
              <a:t/>
            </a:r>
            <a:br>
              <a:rPr lang="ru-RU" sz="1800" dirty="0">
                <a:latin typeface="+mn-lt"/>
              </a:rPr>
            </a:br>
            <a:r>
              <a:rPr lang="ru-RU" sz="1800" dirty="0">
                <a:latin typeface="+mn-lt"/>
              </a:rPr>
              <a:t/>
            </a:r>
            <a:br>
              <a:rPr lang="ru-RU" sz="1800" dirty="0">
                <a:latin typeface="+mn-lt"/>
              </a:rPr>
            </a:br>
            <a:r>
              <a:rPr lang="ru-RU" sz="1800" dirty="0">
                <a:latin typeface="+mn-lt"/>
              </a:rPr>
              <a:t>- Исследование! Это больше, чем просто проведение поиска </a:t>
            </a:r>
            <a:r>
              <a:rPr lang="ru-RU" sz="1800" dirty="0" err="1">
                <a:latin typeface="+mn-lt"/>
              </a:rPr>
              <a:t>хостера</a:t>
            </a:r>
            <a:r>
              <a:rPr lang="ru-RU" sz="1800" dirty="0">
                <a:latin typeface="+mn-lt"/>
              </a:rPr>
              <a:t> на </a:t>
            </a:r>
            <a:r>
              <a:rPr lang="ru-RU" sz="1800" dirty="0" err="1">
                <a:latin typeface="+mn-lt"/>
              </a:rPr>
              <a:t>Google</a:t>
            </a:r>
            <a:r>
              <a:rPr lang="ru-RU" sz="1800" dirty="0">
                <a:latin typeface="+mn-lt"/>
              </a:rPr>
              <a:t> или Яндексе. Посмотрите на отзывы беспристрастных групп потребителей, чтобы узнать, как они классифицируют различные компании веб-хостинга.</a:t>
            </a:r>
            <a:br>
              <a:rPr lang="ru-RU" sz="1800" dirty="0">
                <a:latin typeface="+mn-lt"/>
              </a:rPr>
            </a:br>
            <a:r>
              <a:rPr lang="ru-RU" sz="1800" dirty="0">
                <a:latin typeface="+mn-lt"/>
              </a:rPr>
              <a:t/>
            </a:r>
            <a:br>
              <a:rPr lang="ru-RU" sz="1800" dirty="0">
                <a:latin typeface="+mn-lt"/>
              </a:rPr>
            </a:br>
            <a:r>
              <a:rPr lang="ru-RU" sz="1800" dirty="0">
                <a:latin typeface="+mn-lt"/>
              </a:rPr>
              <a:t>- Проверьте торгово-промышленные организации, чтобы увидеть какие компании они рекомендуют для конкретной отрасли.</a:t>
            </a:r>
            <a:br>
              <a:rPr lang="ru-RU" sz="1800" dirty="0">
                <a:latin typeface="+mn-lt"/>
              </a:rPr>
            </a:br>
            <a:r>
              <a:rPr lang="ru-RU" sz="1800" dirty="0">
                <a:latin typeface="+mn-lt"/>
              </a:rPr>
              <a:t/>
            </a:r>
            <a:br>
              <a:rPr lang="ru-RU" sz="1800" dirty="0">
                <a:latin typeface="+mn-lt"/>
              </a:rPr>
            </a:br>
            <a:r>
              <a:rPr lang="ru-RU" sz="1800" dirty="0">
                <a:latin typeface="+mn-lt"/>
              </a:rPr>
              <a:t>- Попросите друзей и коллег порекомендовать вам веб-компании, с которыми у них есть личный опыт. Спросите, какие типы проблем им часто встречаются и насколько легко можно получить поддержку работников фирмы, когда у них есть проблемы.</a:t>
            </a:r>
            <a:r>
              <a:rPr lang="ru-RU" dirty="0"/>
              <a:t/>
            </a:r>
            <a:br>
              <a:rPr lang="ru-RU" dirty="0"/>
            </a:br>
            <a:endParaRPr lang="ru-RU" dirty="0"/>
          </a:p>
        </p:txBody>
      </p:sp>
    </p:spTree>
    <p:extLst>
      <p:ext uri="{BB962C8B-B14F-4D97-AF65-F5344CB8AC3E}">
        <p14:creationId xmlns:p14="http://schemas.microsoft.com/office/powerpoint/2010/main" xmlns="" val="24345174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231</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Выбор хостинга и поддержка сайта</a:t>
            </a:r>
          </a:p>
        </p:txBody>
      </p:sp>
      <p:sp>
        <p:nvSpPr>
          <p:cNvPr id="6" name="Прямоугольник 5"/>
          <p:cNvSpPr/>
          <p:nvPr/>
        </p:nvSpPr>
        <p:spPr>
          <a:xfrm>
            <a:off x="318655" y="1194145"/>
            <a:ext cx="8686800" cy="3785652"/>
          </a:xfrm>
          <a:prstGeom prst="rect">
            <a:avLst/>
          </a:prstGeom>
        </p:spPr>
        <p:txBody>
          <a:bodyPr wrap="square">
            <a:spAutoFit/>
          </a:bodyPr>
          <a:lstStyle/>
          <a:p>
            <a:pPr>
              <a:lnSpc>
                <a:spcPct val="150000"/>
              </a:lnSpc>
            </a:pPr>
            <a:r>
              <a:rPr lang="ru-RU" b="1" dirty="0">
                <a:latin typeface="+mn-lt"/>
              </a:rPr>
              <a:t>Обратите внимание на следующие характеристики:</a:t>
            </a:r>
            <a:r>
              <a:rPr lang="ru-RU" dirty="0">
                <a:latin typeface="+mn-lt"/>
              </a:rPr>
              <a:t/>
            </a:r>
            <a:br>
              <a:rPr lang="ru-RU" dirty="0">
                <a:latin typeface="+mn-lt"/>
              </a:rPr>
            </a:br>
            <a:r>
              <a:rPr lang="ru-RU" dirty="0">
                <a:latin typeface="+mn-lt"/>
              </a:rPr>
              <a:t/>
            </a:r>
            <a:br>
              <a:rPr lang="ru-RU" dirty="0">
                <a:latin typeface="+mn-lt"/>
              </a:rPr>
            </a:br>
            <a:r>
              <a:rPr lang="ru-RU" dirty="0">
                <a:latin typeface="+mn-lt"/>
              </a:rPr>
              <a:t>- Защита от спама и вирусов.</a:t>
            </a:r>
            <a:br>
              <a:rPr lang="ru-RU" dirty="0">
                <a:latin typeface="+mn-lt"/>
              </a:rPr>
            </a:br>
            <a:r>
              <a:rPr lang="ru-RU" dirty="0">
                <a:latin typeface="+mn-lt"/>
              </a:rPr>
              <a:t>- Количество учетных записей электронной почты.</a:t>
            </a:r>
            <a:br>
              <a:rPr lang="ru-RU" dirty="0">
                <a:latin typeface="+mn-lt"/>
              </a:rPr>
            </a:br>
            <a:r>
              <a:rPr lang="ru-RU" dirty="0">
                <a:latin typeface="+mn-lt"/>
              </a:rPr>
              <a:t>- Безопасный сервер сертификатов.</a:t>
            </a:r>
            <a:br>
              <a:rPr lang="ru-RU" dirty="0">
                <a:latin typeface="+mn-lt"/>
              </a:rPr>
            </a:br>
            <a:r>
              <a:rPr lang="ru-RU" dirty="0">
                <a:latin typeface="+mn-lt"/>
              </a:rPr>
              <a:t>- </a:t>
            </a:r>
            <a:r>
              <a:rPr lang="ru-RU" dirty="0" err="1">
                <a:latin typeface="+mn-lt"/>
              </a:rPr>
              <a:t>MySQL</a:t>
            </a:r>
            <a:r>
              <a:rPr lang="ru-RU" dirty="0">
                <a:latin typeface="+mn-lt"/>
              </a:rPr>
              <a:t> базы данных.</a:t>
            </a:r>
            <a:br>
              <a:rPr lang="ru-RU" dirty="0">
                <a:latin typeface="+mn-lt"/>
              </a:rPr>
            </a:br>
            <a:r>
              <a:rPr lang="ru-RU" dirty="0">
                <a:latin typeface="+mn-lt"/>
              </a:rPr>
              <a:t>- Ограничение пропускной способности.</a:t>
            </a:r>
            <a:br>
              <a:rPr lang="ru-RU" dirty="0">
                <a:latin typeface="+mn-lt"/>
              </a:rPr>
            </a:br>
            <a:r>
              <a:rPr lang="ru-RU" dirty="0">
                <a:latin typeface="+mn-lt"/>
              </a:rPr>
              <a:t>- Ограничение передачи данных.</a:t>
            </a:r>
          </a:p>
        </p:txBody>
      </p:sp>
    </p:spTree>
    <p:extLst>
      <p:ext uri="{BB962C8B-B14F-4D97-AF65-F5344CB8AC3E}">
        <p14:creationId xmlns:p14="http://schemas.microsoft.com/office/powerpoint/2010/main" xmlns="" val="13931421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232</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Выбор хостинга и поддержка сайта</a:t>
            </a:r>
          </a:p>
        </p:txBody>
      </p:sp>
      <p:sp>
        <p:nvSpPr>
          <p:cNvPr id="6" name="Прямоугольник 5"/>
          <p:cNvSpPr/>
          <p:nvPr/>
        </p:nvSpPr>
        <p:spPr>
          <a:xfrm>
            <a:off x="268720" y="992188"/>
            <a:ext cx="8714509" cy="4755148"/>
          </a:xfrm>
          <a:prstGeom prst="rect">
            <a:avLst/>
          </a:prstGeom>
        </p:spPr>
        <p:txBody>
          <a:bodyPr wrap="square">
            <a:spAutoFit/>
          </a:bodyPr>
          <a:lstStyle/>
          <a:p>
            <a:pPr>
              <a:lnSpc>
                <a:spcPct val="150000"/>
              </a:lnSpc>
            </a:pPr>
            <a:r>
              <a:rPr lang="ru-RU" sz="1800" dirty="0">
                <a:latin typeface="+mn-lt"/>
              </a:rPr>
              <a:t>- </a:t>
            </a:r>
            <a:r>
              <a:rPr lang="ru-RU" sz="1800" b="1" dirty="0">
                <a:latin typeface="+mn-lt"/>
              </a:rPr>
              <a:t>Признание.</a:t>
            </a:r>
            <a:r>
              <a:rPr lang="ru-RU" sz="1800" dirty="0">
                <a:latin typeface="+mn-lt"/>
              </a:rPr>
              <a:t> </a:t>
            </a:r>
            <a:r>
              <a:rPr lang="ru-RU" sz="1800" b="0" dirty="0">
                <a:latin typeface="+mn-lt"/>
              </a:rPr>
              <a:t>Прежде чем обсуждать любые технические функции, вы должны убедиться, что поставщик веб-хостинга признан во всем мире (стране), на форумах и блогах обсуждаются его характеристики, преимущества и недостатки, а отзывы о нем в основном положительные. Если провайдер не соответствует выше изложенному, то вы должны отказаться от него. Я не хочу сказать, что все провайдеры, которые являются новичками или не имеют широкого признания плохие, но верно и то, что есть необходимость в проверке того, является ли хостинг хорошим или плохим, в то время как мы должны начать наш онлайн-бизнес в любом случае успешно.</a:t>
            </a:r>
            <a:r>
              <a:rPr lang="ru-RU" dirty="0"/>
              <a:t/>
            </a:r>
            <a:br>
              <a:rPr lang="ru-RU" dirty="0"/>
            </a:br>
            <a:r>
              <a:rPr lang="ru-RU" dirty="0"/>
              <a:t/>
            </a:r>
            <a:br>
              <a:rPr lang="ru-RU" dirty="0"/>
            </a:br>
            <a:endParaRPr lang="ru-RU" dirty="0"/>
          </a:p>
        </p:txBody>
      </p:sp>
    </p:spTree>
    <p:extLst>
      <p:ext uri="{BB962C8B-B14F-4D97-AF65-F5344CB8AC3E}">
        <p14:creationId xmlns:p14="http://schemas.microsoft.com/office/powerpoint/2010/main" xmlns="" val="26054176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233</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Выбор хостинга и поддержка сайта</a:t>
            </a:r>
          </a:p>
        </p:txBody>
      </p:sp>
      <p:sp>
        <p:nvSpPr>
          <p:cNvPr id="7" name="Прямоугольник 6"/>
          <p:cNvSpPr/>
          <p:nvPr/>
        </p:nvSpPr>
        <p:spPr>
          <a:xfrm>
            <a:off x="221673" y="1343942"/>
            <a:ext cx="8756071" cy="4247317"/>
          </a:xfrm>
          <a:prstGeom prst="rect">
            <a:avLst/>
          </a:prstGeom>
        </p:spPr>
        <p:txBody>
          <a:bodyPr wrap="square">
            <a:spAutoFit/>
          </a:bodyPr>
          <a:lstStyle/>
          <a:p>
            <a:pPr>
              <a:lnSpc>
                <a:spcPct val="150000"/>
              </a:lnSpc>
            </a:pPr>
            <a:r>
              <a:rPr lang="ru-RU" dirty="0" smtClean="0">
                <a:latin typeface="+mn-lt"/>
              </a:rPr>
              <a:t>-</a:t>
            </a:r>
            <a:r>
              <a:rPr lang="ru-RU" dirty="0">
                <a:latin typeface="+mn-lt"/>
              </a:rPr>
              <a:t> </a:t>
            </a:r>
            <a:r>
              <a:rPr lang="ru-RU" b="1" dirty="0">
                <a:latin typeface="+mn-lt"/>
              </a:rPr>
              <a:t>Безопасность:</a:t>
            </a:r>
            <a:r>
              <a:rPr lang="ru-RU" dirty="0">
                <a:latin typeface="+mn-lt"/>
              </a:rPr>
              <a:t> </a:t>
            </a:r>
            <a:r>
              <a:rPr lang="ru-RU" b="0" dirty="0">
                <a:latin typeface="+mn-lt"/>
              </a:rPr>
              <a:t>безопасность вашей информации и файлов должны быть гарантированы хостинг-провайдером. К ним относятся персональные данные, содержимое сайта, ваши учетные записи электронной почты и баз данных.</a:t>
            </a:r>
            <a:r>
              <a:rPr lang="ru-RU" dirty="0">
                <a:latin typeface="+mn-lt"/>
              </a:rPr>
              <a:t/>
            </a:r>
            <a:br>
              <a:rPr lang="ru-RU" dirty="0">
                <a:latin typeface="+mn-lt"/>
              </a:rPr>
            </a:br>
            <a:r>
              <a:rPr lang="ru-RU" dirty="0">
                <a:latin typeface="+mn-lt"/>
              </a:rPr>
              <a:t/>
            </a:r>
            <a:br>
              <a:rPr lang="ru-RU" dirty="0">
                <a:latin typeface="+mn-lt"/>
              </a:rPr>
            </a:br>
            <a:r>
              <a:rPr lang="ru-RU" dirty="0">
                <a:latin typeface="+mn-lt"/>
              </a:rPr>
              <a:t>- </a:t>
            </a:r>
            <a:r>
              <a:rPr lang="ru-RU" b="1" dirty="0">
                <a:latin typeface="+mn-lt"/>
              </a:rPr>
              <a:t>Простота в использовании.</a:t>
            </a:r>
            <a:r>
              <a:rPr lang="ru-RU" dirty="0">
                <a:latin typeface="+mn-lt"/>
              </a:rPr>
              <a:t> </a:t>
            </a:r>
            <a:r>
              <a:rPr lang="ru-RU" b="0" dirty="0">
                <a:latin typeface="+mn-lt"/>
              </a:rPr>
              <a:t>Очень важно, чтобы интерфейс и панель управления вашего хостинга были дружественными, насколько это возможно, потому что в этом случае вы сможете установить и настроить свой сайт в кратчайшие сроки</a:t>
            </a:r>
            <a:r>
              <a:rPr lang="ru-RU" b="0" dirty="0" smtClean="0">
                <a:latin typeface="+mn-lt"/>
              </a:rPr>
              <a:t>.</a:t>
            </a:r>
            <a:endParaRPr lang="ru-RU" b="0" dirty="0">
              <a:latin typeface="+mn-lt"/>
            </a:endParaRPr>
          </a:p>
        </p:txBody>
      </p:sp>
    </p:spTree>
    <p:extLst>
      <p:ext uri="{BB962C8B-B14F-4D97-AF65-F5344CB8AC3E}">
        <p14:creationId xmlns:p14="http://schemas.microsoft.com/office/powerpoint/2010/main" xmlns="" val="34494225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234</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Выбор хостинга и поддержка сайта</a:t>
            </a:r>
          </a:p>
        </p:txBody>
      </p:sp>
      <p:sp>
        <p:nvSpPr>
          <p:cNvPr id="6" name="Прямоугольник 5"/>
          <p:cNvSpPr/>
          <p:nvPr/>
        </p:nvSpPr>
        <p:spPr>
          <a:xfrm>
            <a:off x="832338" y="691662"/>
            <a:ext cx="7855150" cy="5386090"/>
          </a:xfrm>
          <a:prstGeom prst="rect">
            <a:avLst/>
          </a:prstGeom>
        </p:spPr>
        <p:txBody>
          <a:bodyPr wrap="square">
            <a:spAutoFit/>
          </a:bodyPr>
          <a:lstStyle/>
          <a:p>
            <a:r>
              <a:rPr lang="ru-RU" sz="1800" dirty="0" smtClean="0">
                <a:latin typeface="+mn-lt"/>
              </a:rPr>
              <a:t>-</a:t>
            </a:r>
            <a:r>
              <a:rPr lang="ru-RU" sz="1800" dirty="0">
                <a:latin typeface="+mn-lt"/>
              </a:rPr>
              <a:t> </a:t>
            </a:r>
            <a:r>
              <a:rPr lang="ru-RU" sz="1800" b="1" dirty="0">
                <a:latin typeface="+mn-lt"/>
              </a:rPr>
              <a:t>Легкие контакты:</a:t>
            </a:r>
            <a:r>
              <a:rPr lang="ru-RU" sz="1800" dirty="0">
                <a:latin typeface="+mn-lt"/>
              </a:rPr>
              <a:t> </a:t>
            </a:r>
            <a:r>
              <a:rPr lang="ru-RU" sz="1800" b="0" dirty="0">
                <a:latin typeface="+mn-lt"/>
              </a:rPr>
              <a:t>компания должна предлагать различные формы контактов, на которые она сможет ответить как можно быстрее. Это один из наиболее важных факторов, потому что, если возникнут какие-либо проблемы с одним из ваших сайтов, очень важно, чтобы поддержка вашего хостинга ответила как можно скорее.</a:t>
            </a:r>
            <a:r>
              <a:rPr lang="ru-RU" sz="1800" dirty="0">
                <a:latin typeface="+mn-lt"/>
              </a:rPr>
              <a:t/>
            </a:r>
            <a:br>
              <a:rPr lang="ru-RU" sz="1800" dirty="0">
                <a:latin typeface="+mn-lt"/>
              </a:rPr>
            </a:br>
            <a:r>
              <a:rPr lang="ru-RU" sz="1800" dirty="0">
                <a:latin typeface="+mn-lt"/>
              </a:rPr>
              <a:t/>
            </a:r>
            <a:br>
              <a:rPr lang="ru-RU" sz="1800" dirty="0">
                <a:latin typeface="+mn-lt"/>
              </a:rPr>
            </a:br>
            <a:r>
              <a:rPr lang="ru-RU" sz="1800" dirty="0">
                <a:latin typeface="+mn-lt"/>
              </a:rPr>
              <a:t>- </a:t>
            </a:r>
            <a:r>
              <a:rPr lang="ru-RU" sz="1800" b="1" dirty="0">
                <a:latin typeface="+mn-lt"/>
              </a:rPr>
              <a:t>Инструменты и приложения:</a:t>
            </a:r>
            <a:r>
              <a:rPr lang="ru-RU" sz="1800" dirty="0">
                <a:latin typeface="+mn-lt"/>
              </a:rPr>
              <a:t> </a:t>
            </a:r>
            <a:r>
              <a:rPr lang="ru-RU" sz="1800" b="0" dirty="0">
                <a:latin typeface="+mn-lt"/>
              </a:rPr>
              <a:t>лучший сервер должен иметь обновленные инструменты для облегчения работы и дизайна нашего сайта. Основными инструментами являются </a:t>
            </a:r>
            <a:r>
              <a:rPr lang="ru-RU" sz="1800" b="0" dirty="0" err="1">
                <a:latin typeface="+mn-lt"/>
              </a:rPr>
              <a:t>Site</a:t>
            </a:r>
            <a:r>
              <a:rPr lang="ru-RU" sz="1800" b="0" dirty="0">
                <a:latin typeface="+mn-lt"/>
              </a:rPr>
              <a:t> </a:t>
            </a:r>
            <a:r>
              <a:rPr lang="ru-RU" sz="1800" b="0" dirty="0" err="1">
                <a:latin typeface="+mn-lt"/>
              </a:rPr>
              <a:t>Builder</a:t>
            </a:r>
            <a:r>
              <a:rPr lang="ru-RU" sz="1800" b="0" dirty="0">
                <a:latin typeface="+mn-lt"/>
              </a:rPr>
              <a:t> и </a:t>
            </a:r>
            <a:r>
              <a:rPr lang="ru-RU" sz="1800" b="0" dirty="0" err="1">
                <a:latin typeface="+mn-lt"/>
              </a:rPr>
              <a:t>Fantastico</a:t>
            </a:r>
            <a:r>
              <a:rPr lang="ru-RU" sz="1800" b="0" dirty="0">
                <a:latin typeface="+mn-lt"/>
              </a:rPr>
              <a:t> - они сэкономят вам много времени при создании ваших сайтов или блогов, поскольку вы сможете создавать их без знания программирования или HTML.</a:t>
            </a:r>
            <a:r>
              <a:rPr lang="ru-RU" sz="1800" dirty="0">
                <a:latin typeface="+mn-lt"/>
              </a:rPr>
              <a:t/>
            </a:r>
            <a:br>
              <a:rPr lang="ru-RU" sz="1800" dirty="0">
                <a:latin typeface="+mn-lt"/>
              </a:rPr>
            </a:br>
            <a:r>
              <a:rPr lang="ru-RU" sz="1800" dirty="0">
                <a:latin typeface="+mn-lt"/>
              </a:rPr>
              <a:t/>
            </a:r>
            <a:br>
              <a:rPr lang="ru-RU" sz="1800" dirty="0">
                <a:latin typeface="+mn-lt"/>
              </a:rPr>
            </a:br>
            <a:r>
              <a:rPr lang="ru-RU" sz="1800" dirty="0">
                <a:latin typeface="+mn-lt"/>
              </a:rPr>
              <a:t>- </a:t>
            </a:r>
            <a:r>
              <a:rPr lang="ru-RU" sz="1800" b="1" dirty="0">
                <a:latin typeface="+mn-lt"/>
              </a:rPr>
              <a:t>Цена:</a:t>
            </a:r>
            <a:r>
              <a:rPr lang="ru-RU" sz="1800" dirty="0">
                <a:latin typeface="+mn-lt"/>
              </a:rPr>
              <a:t> </a:t>
            </a:r>
            <a:r>
              <a:rPr lang="ru-RU" sz="1800" b="0" dirty="0">
                <a:latin typeface="+mn-lt"/>
              </a:rPr>
              <a:t>лучший веб-хостинг должен иметь баланс цены/качества, потому что нам ничего не придется делать самостоятельно, если мы найдем компанию со всеми вышеперечисленными возможностями, но и платить за такой сервис придется каждый месяц не самую малую сумму. Я думаю, что это - то, что не требует объяснений!</a:t>
            </a:r>
            <a:r>
              <a:rPr lang="ru-RU" dirty="0"/>
              <a:t/>
            </a:r>
            <a:br>
              <a:rPr lang="ru-RU" dirty="0"/>
            </a:br>
            <a:endParaRPr lang="ru-RU" dirty="0"/>
          </a:p>
        </p:txBody>
      </p:sp>
    </p:spTree>
    <p:extLst>
      <p:ext uri="{BB962C8B-B14F-4D97-AF65-F5344CB8AC3E}">
        <p14:creationId xmlns:p14="http://schemas.microsoft.com/office/powerpoint/2010/main" xmlns="" val="38051786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235</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Выбор хостинга и поддержка сайта</a:t>
            </a:r>
          </a:p>
        </p:txBody>
      </p:sp>
      <p:pic>
        <p:nvPicPr>
          <p:cNvPr id="6"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13721" t="19444" r="33068" b="17262"/>
          <a:stretch/>
        </p:blipFill>
        <p:spPr bwMode="auto">
          <a:xfrm>
            <a:off x="1453660" y="1242646"/>
            <a:ext cx="6570255" cy="43939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Прямоугольник 1"/>
          <p:cNvSpPr/>
          <p:nvPr/>
        </p:nvSpPr>
        <p:spPr>
          <a:xfrm>
            <a:off x="1453660" y="708483"/>
            <a:ext cx="2109360" cy="400110"/>
          </a:xfrm>
          <a:prstGeom prst="rect">
            <a:avLst/>
          </a:prstGeom>
        </p:spPr>
        <p:txBody>
          <a:bodyPr wrap="none">
            <a:spAutoFit/>
          </a:bodyPr>
          <a:lstStyle/>
          <a:p>
            <a:r>
              <a:rPr lang="ru-RU" dirty="0">
                <a:latin typeface="+mj-lt"/>
              </a:rPr>
              <a:t>Услуги </a:t>
            </a:r>
            <a:r>
              <a:rPr lang="ru-RU" dirty="0" err="1">
                <a:latin typeface="+mj-lt"/>
              </a:rPr>
              <a:t>хостера</a:t>
            </a:r>
            <a:endParaRPr lang="ru-RU" dirty="0">
              <a:latin typeface="+mj-lt"/>
            </a:endParaRPr>
          </a:p>
        </p:txBody>
      </p:sp>
    </p:spTree>
    <p:extLst>
      <p:ext uri="{BB962C8B-B14F-4D97-AF65-F5344CB8AC3E}">
        <p14:creationId xmlns:p14="http://schemas.microsoft.com/office/powerpoint/2010/main" xmlns="" val="2328196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236</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Выбор хостинга и поддержка сайта</a:t>
            </a:r>
          </a:p>
        </p:txBody>
      </p:sp>
      <p:graphicFrame>
        <p:nvGraphicFramePr>
          <p:cNvPr id="6" name="Таблица 5"/>
          <p:cNvGraphicFramePr>
            <a:graphicFrameLocks noGrp="1"/>
          </p:cNvGraphicFramePr>
          <p:nvPr>
            <p:extLst>
              <p:ext uri="{D42A27DB-BD31-4B8C-83A1-F6EECF244321}">
                <p14:modId xmlns:p14="http://schemas.microsoft.com/office/powerpoint/2010/main" xmlns="" val="3029409132"/>
              </p:ext>
            </p:extLst>
          </p:nvPr>
        </p:nvGraphicFramePr>
        <p:xfrm>
          <a:off x="849923" y="761999"/>
          <a:ext cx="7971692" cy="5180177"/>
        </p:xfrm>
        <a:graphic>
          <a:graphicData uri="http://schemas.openxmlformats.org/drawingml/2006/table">
            <a:tbl>
              <a:tblPr/>
              <a:tblGrid>
                <a:gridCol w="1642517"/>
                <a:gridCol w="843160"/>
                <a:gridCol w="514655"/>
                <a:gridCol w="624160"/>
                <a:gridCol w="624160"/>
                <a:gridCol w="492755"/>
                <a:gridCol w="974563"/>
                <a:gridCol w="1642517"/>
                <a:gridCol w="613205"/>
              </a:tblGrid>
              <a:tr h="318300">
                <a:tc>
                  <a:txBody>
                    <a:bodyPr/>
                    <a:lstStyle/>
                    <a:p>
                      <a:r>
                        <a:rPr lang="ru-RU" sz="1200" b="1" dirty="0">
                          <a:effectLst/>
                        </a:rPr>
                        <a:t>Компания</a:t>
                      </a:r>
                      <a:endParaRPr lang="ru-RU" sz="1200" dirty="0">
                        <a:effectLst/>
                      </a:endParaRP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1200" b="1">
                          <a:effectLst/>
                        </a:rPr>
                        <a:t>Тариф</a:t>
                      </a:r>
                      <a:endParaRPr lang="ru-RU" sz="1200">
                        <a:effectLst/>
                      </a:endParaRP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1200" b="1">
                          <a:effectLst/>
                        </a:rPr>
                        <a:t>Диск</a:t>
                      </a:r>
                      <a:endParaRPr lang="ru-RU" sz="1200">
                        <a:effectLst/>
                      </a:endParaRP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1200" b="1">
                          <a:effectLst/>
                        </a:rPr>
                        <a:t>Сайты</a:t>
                      </a:r>
                      <a:endParaRPr lang="ru-RU" sz="1200">
                        <a:effectLst/>
                      </a:endParaRP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1200" b="1">
                          <a:effectLst/>
                        </a:rPr>
                        <a:t>Базы</a:t>
                      </a:r>
                      <a:endParaRPr lang="ru-RU" sz="1200">
                        <a:effectLst/>
                      </a:endParaRP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1200" b="1">
                          <a:effectLst/>
                        </a:rPr>
                        <a:t>Трафик</a:t>
                      </a:r>
                      <a:endParaRPr lang="ru-RU" sz="1200">
                        <a:effectLst/>
                      </a:endParaRP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1200" b="1">
                          <a:effectLst/>
                        </a:rPr>
                        <a:t>Тестовый период</a:t>
                      </a:r>
                      <a:endParaRPr lang="ru-RU" sz="1200">
                        <a:effectLst/>
                      </a:endParaRP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1200" b="1">
                          <a:effectLst/>
                        </a:rPr>
                        <a:t>Панель управления</a:t>
                      </a:r>
                      <a:endParaRPr lang="ru-RU" sz="1200">
                        <a:effectLst/>
                      </a:endParaRP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1200" b="1">
                          <a:effectLst/>
                        </a:rPr>
                        <a:t>Цена</a:t>
                      </a:r>
                      <a:endParaRPr lang="ru-RU" sz="1200">
                        <a:effectLst/>
                      </a:endParaRP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223358">
                <a:tc>
                  <a:txBody>
                    <a:bodyPr/>
                    <a:lstStyle/>
                    <a:p>
                      <a:r>
                        <a:rPr lang="en-US" sz="900" b="1">
                          <a:solidFill>
                            <a:srgbClr val="106DAF"/>
                          </a:solidFill>
                          <a:effectLst/>
                          <a:hlinkClick r:id="rId6"/>
                        </a:rPr>
                        <a:t>BeGet</a:t>
                      </a:r>
                      <a:r>
                        <a:rPr lang="en-US" sz="900">
                          <a:effectLst/>
                        </a:rPr>
                        <a:t>(</a:t>
                      </a:r>
                      <a:r>
                        <a:rPr lang="ru-RU" sz="900">
                          <a:solidFill>
                            <a:srgbClr val="106DAF"/>
                          </a:solidFill>
                          <a:effectLst/>
                          <a:hlinkClick r:id="rId7"/>
                        </a:rPr>
                        <a:t>отзывы</a:t>
                      </a:r>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en-US" sz="900">
                          <a:effectLst/>
                        </a:rPr>
                        <a:t>Start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 Гб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5</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30 дней</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Собственная</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99,9 руб.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304025">
                <a:tc>
                  <a:txBody>
                    <a:bodyPr/>
                    <a:lstStyle/>
                    <a:p>
                      <a:r>
                        <a:rPr lang="en-US" sz="900" b="1">
                          <a:solidFill>
                            <a:srgbClr val="106DAF"/>
                          </a:solidFill>
                          <a:effectLst/>
                          <a:hlinkClick r:id="rId8"/>
                        </a:rPr>
                        <a:t>TimeWeb</a:t>
                      </a:r>
                      <a:r>
                        <a:rPr lang="en-US" sz="900">
                          <a:effectLst/>
                        </a:rPr>
                        <a:t>(</a:t>
                      </a:r>
                      <a:r>
                        <a:rPr lang="ru-RU" sz="900">
                          <a:solidFill>
                            <a:srgbClr val="106DAF"/>
                          </a:solidFill>
                          <a:effectLst/>
                          <a:hlinkClick r:id="rId9"/>
                        </a:rPr>
                        <a:t>отзывы</a:t>
                      </a:r>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en-US" sz="900">
                          <a:effectLst/>
                        </a:rPr>
                        <a:t>Optimo</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2 Гб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5</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5</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10 дней</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Собственная</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133,3 руб.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223358">
                <a:tc>
                  <a:txBody>
                    <a:bodyPr/>
                    <a:lstStyle/>
                    <a:p>
                      <a:r>
                        <a:rPr lang="en-US" sz="900" b="1">
                          <a:solidFill>
                            <a:srgbClr val="106DAF"/>
                          </a:solidFill>
                          <a:effectLst/>
                          <a:hlinkClick r:id="rId10"/>
                        </a:rPr>
                        <a:t>SprintHost.ru</a:t>
                      </a:r>
                      <a:r>
                        <a:rPr lang="en-US" sz="900">
                          <a:effectLst/>
                        </a:rPr>
                        <a:t>(</a:t>
                      </a:r>
                      <a:r>
                        <a:rPr lang="ru-RU" sz="900">
                          <a:solidFill>
                            <a:srgbClr val="106DAF"/>
                          </a:solidFill>
                          <a:effectLst/>
                          <a:hlinkClick r:id="rId11"/>
                        </a:rPr>
                        <a:t>отзывы</a:t>
                      </a:r>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Апгрейд</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5 Гб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5</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5</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15 дней</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en-US" sz="900">
                          <a:effectLst/>
                        </a:rPr>
                        <a:t>DirectAdmin</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170 руб.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223358">
                <a:tc>
                  <a:txBody>
                    <a:bodyPr/>
                    <a:lstStyle/>
                    <a:p>
                      <a:r>
                        <a:rPr lang="en-US" sz="900" b="1">
                          <a:solidFill>
                            <a:srgbClr val="106DAF"/>
                          </a:solidFill>
                          <a:effectLst/>
                          <a:hlinkClick r:id="rId12"/>
                        </a:rPr>
                        <a:t>Fox Laboratory</a:t>
                      </a:r>
                      <a:r>
                        <a:rPr lang="en-US" sz="900">
                          <a:effectLst/>
                        </a:rPr>
                        <a:t>(</a:t>
                      </a:r>
                      <a:r>
                        <a:rPr lang="ru-RU" sz="900">
                          <a:solidFill>
                            <a:srgbClr val="106DAF"/>
                          </a:solidFill>
                          <a:effectLst/>
                          <a:hlinkClick r:id="rId13"/>
                        </a:rPr>
                        <a:t>отзывы</a:t>
                      </a:r>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Разбег</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3 Гб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50</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14 дней</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en-US" sz="900">
                          <a:effectLst/>
                        </a:rPr>
                        <a:t>ISP Manager</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80 руб.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304025">
                <a:tc>
                  <a:txBody>
                    <a:bodyPr/>
                    <a:lstStyle/>
                    <a:p>
                      <a:r>
                        <a:rPr lang="ru-RU" sz="900" b="1">
                          <a:solidFill>
                            <a:srgbClr val="106DAF"/>
                          </a:solidFill>
                          <a:effectLst/>
                          <a:hlinkClick r:id="rId14"/>
                        </a:rPr>
                        <a:t>Хостинговые Телесистемы</a:t>
                      </a:r>
                      <a:r>
                        <a:rPr lang="ru-RU" sz="900">
                          <a:effectLst/>
                        </a:rPr>
                        <a:t>(</a:t>
                      </a:r>
                      <a:r>
                        <a:rPr lang="ru-RU" sz="900">
                          <a:solidFill>
                            <a:srgbClr val="106DAF"/>
                          </a:solidFill>
                          <a:effectLst/>
                          <a:hlinkClick r:id="rId15"/>
                        </a:rPr>
                        <a:t>отзывы</a:t>
                      </a:r>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Анлим-1</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 Гб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10 дней</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Собственная</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90 руб.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223358">
                <a:tc>
                  <a:txBody>
                    <a:bodyPr/>
                    <a:lstStyle/>
                    <a:p>
                      <a:r>
                        <a:rPr lang="en-US" sz="900" b="1">
                          <a:solidFill>
                            <a:srgbClr val="106DAF"/>
                          </a:solidFill>
                          <a:effectLst/>
                          <a:hlinkClick r:id="rId16"/>
                        </a:rPr>
                        <a:t>ActiveCloud</a:t>
                      </a:r>
                      <a:r>
                        <a:rPr lang="en-US" sz="900">
                          <a:effectLst/>
                        </a:rPr>
                        <a:t>(</a:t>
                      </a:r>
                      <a:r>
                        <a:rPr lang="ru-RU" sz="900">
                          <a:solidFill>
                            <a:srgbClr val="106DAF"/>
                          </a:solidFill>
                          <a:effectLst/>
                          <a:hlinkClick r:id="rId17"/>
                        </a:rPr>
                        <a:t>отзывы</a:t>
                      </a:r>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Первый</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3 Гб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5</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5</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Собственная</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135 руб.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304025">
                <a:tc>
                  <a:txBody>
                    <a:bodyPr/>
                    <a:lstStyle/>
                    <a:p>
                      <a:r>
                        <a:rPr lang="ru-RU" sz="900" b="1">
                          <a:solidFill>
                            <a:srgbClr val="106DAF"/>
                          </a:solidFill>
                          <a:effectLst/>
                          <a:hlinkClick r:id="rId18"/>
                        </a:rPr>
                        <a:t>Логол</a:t>
                      </a:r>
                      <a:r>
                        <a:rPr lang="ru-RU" sz="900">
                          <a:effectLst/>
                        </a:rPr>
                        <a:t>(</a:t>
                      </a:r>
                      <a:r>
                        <a:rPr lang="ru-RU" sz="900">
                          <a:solidFill>
                            <a:srgbClr val="106DAF"/>
                          </a:solidFill>
                          <a:effectLst/>
                          <a:hlinkClick r:id="rId19"/>
                        </a:rPr>
                        <a:t>отзывы</a:t>
                      </a:r>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Оптимальный</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6 Гб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12</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12</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10 дней</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en-US" sz="900">
                          <a:effectLst/>
                        </a:rPr>
                        <a:t>cPanel</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212,5 руб.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223358">
                <a:tc>
                  <a:txBody>
                    <a:bodyPr/>
                    <a:lstStyle/>
                    <a:p>
                      <a:r>
                        <a:rPr lang="en-US" sz="900" b="1">
                          <a:solidFill>
                            <a:srgbClr val="106DAF"/>
                          </a:solidFill>
                          <a:effectLst/>
                          <a:hlinkClick r:id="rId20"/>
                        </a:rPr>
                        <a:t>HostLand.Ru</a:t>
                      </a:r>
                      <a:r>
                        <a:rPr lang="en-US" sz="900">
                          <a:effectLst/>
                        </a:rPr>
                        <a:t>(</a:t>
                      </a:r>
                      <a:r>
                        <a:rPr lang="ru-RU" sz="900">
                          <a:solidFill>
                            <a:srgbClr val="106DAF"/>
                          </a:solidFill>
                          <a:effectLst/>
                          <a:hlinkClick r:id="rId21"/>
                        </a:rPr>
                        <a:t>отзывы</a:t>
                      </a:r>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en-US" sz="900">
                          <a:effectLst/>
                        </a:rPr>
                        <a:t>Master</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2 Гб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5</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5</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15 дней</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Собственная</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144 руб.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223358">
                <a:tc>
                  <a:txBody>
                    <a:bodyPr/>
                    <a:lstStyle/>
                    <a:p>
                      <a:r>
                        <a:rPr lang="en-US" sz="900" b="1">
                          <a:solidFill>
                            <a:srgbClr val="106DAF"/>
                          </a:solidFill>
                          <a:effectLst/>
                          <a:hlinkClick r:id="rId22"/>
                        </a:rPr>
                        <a:t>Rusonyx</a:t>
                      </a:r>
                      <a:r>
                        <a:rPr lang="en-US" sz="900">
                          <a:effectLst/>
                        </a:rPr>
                        <a:t>(</a:t>
                      </a:r>
                      <a:r>
                        <a:rPr lang="ru-RU" sz="900">
                          <a:solidFill>
                            <a:srgbClr val="106DAF"/>
                          </a:solidFill>
                          <a:effectLst/>
                          <a:hlinkClick r:id="rId23"/>
                        </a:rPr>
                        <a:t>отзывы</a:t>
                      </a:r>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Супер Плюс</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10 Гб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10</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en-US" sz="900">
                          <a:effectLst/>
                        </a:rPr>
                        <a:t>Plesk</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224 руб.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304025">
                <a:tc>
                  <a:txBody>
                    <a:bodyPr/>
                    <a:lstStyle/>
                    <a:p>
                      <a:r>
                        <a:rPr lang="ru-RU" sz="900" b="1">
                          <a:solidFill>
                            <a:srgbClr val="106DAF"/>
                          </a:solidFill>
                          <a:effectLst/>
                          <a:hlinkClick r:id="rId24"/>
                        </a:rPr>
                        <a:t>Интернет Хостинг Центр</a:t>
                      </a:r>
                      <a:r>
                        <a:rPr lang="ru-RU" sz="900">
                          <a:effectLst/>
                        </a:rPr>
                        <a:t>(</a:t>
                      </a:r>
                      <a:r>
                        <a:rPr lang="ru-RU" sz="900">
                          <a:solidFill>
                            <a:srgbClr val="106DAF"/>
                          </a:solidFill>
                          <a:effectLst/>
                          <a:hlinkClick r:id="rId25"/>
                        </a:rPr>
                        <a:t>отзывы</a:t>
                      </a:r>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Продвинутый</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dirty="0">
                          <a:effectLst/>
                        </a:rPr>
                        <a:t>3 Гб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10</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10</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10 дней</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Собственная</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106 руб.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223358">
                <a:tc>
                  <a:txBody>
                    <a:bodyPr/>
                    <a:lstStyle/>
                    <a:p>
                      <a:r>
                        <a:rPr lang="en-US" sz="900" b="1">
                          <a:solidFill>
                            <a:srgbClr val="106DAF"/>
                          </a:solidFill>
                          <a:effectLst/>
                          <a:hlinkClick r:id="rId26"/>
                        </a:rPr>
                        <a:t>Park-Web</a:t>
                      </a:r>
                      <a:r>
                        <a:rPr lang="en-US" sz="900">
                          <a:effectLst/>
                        </a:rPr>
                        <a:t>(</a:t>
                      </a:r>
                      <a:r>
                        <a:rPr lang="ru-RU" sz="900">
                          <a:solidFill>
                            <a:srgbClr val="106DAF"/>
                          </a:solidFill>
                          <a:effectLst/>
                          <a:hlinkClick r:id="rId27"/>
                        </a:rPr>
                        <a:t>отзывы</a:t>
                      </a:r>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Старт</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 Гб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5</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5</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45 дней</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en-US" sz="900">
                          <a:effectLst/>
                        </a:rPr>
                        <a:t>ISP Manager, cPanel</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97,5 руб.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223358">
                <a:tc>
                  <a:txBody>
                    <a:bodyPr/>
                    <a:lstStyle/>
                    <a:p>
                      <a:r>
                        <a:rPr lang="en-US" sz="900" b="1">
                          <a:solidFill>
                            <a:srgbClr val="106DAF"/>
                          </a:solidFill>
                          <a:effectLst/>
                          <a:hlinkClick r:id="rId28"/>
                        </a:rPr>
                        <a:t>Locum</a:t>
                      </a:r>
                      <a:r>
                        <a:rPr lang="en-US" sz="900">
                          <a:effectLst/>
                        </a:rPr>
                        <a:t>(</a:t>
                      </a:r>
                      <a:r>
                        <a:rPr lang="ru-RU" sz="900">
                          <a:solidFill>
                            <a:srgbClr val="106DAF"/>
                          </a:solidFill>
                          <a:effectLst/>
                          <a:hlinkClick r:id="rId29"/>
                        </a:rPr>
                        <a:t>отзывы</a:t>
                      </a:r>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Плекс</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3 Гб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5</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5</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14 дней</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Собственная</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150 руб.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304025">
                <a:tc>
                  <a:txBody>
                    <a:bodyPr/>
                    <a:lstStyle/>
                    <a:p>
                      <a:r>
                        <a:rPr lang="en-US" sz="900" b="1">
                          <a:solidFill>
                            <a:srgbClr val="106DAF"/>
                          </a:solidFill>
                          <a:effectLst/>
                          <a:hlinkClick r:id="rId30"/>
                        </a:rPr>
                        <a:t>iPipe.ru</a:t>
                      </a:r>
                      <a:r>
                        <a:rPr lang="en-US" sz="900">
                          <a:effectLst/>
                        </a:rPr>
                        <a:t>(</a:t>
                      </a:r>
                      <a:r>
                        <a:rPr lang="ru-RU" sz="900">
                          <a:solidFill>
                            <a:srgbClr val="106DAF"/>
                          </a:solidFill>
                          <a:effectLst/>
                          <a:hlinkClick r:id="rId31"/>
                        </a:rPr>
                        <a:t>отзывы</a:t>
                      </a:r>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dirty="0">
                          <a:effectLst/>
                        </a:rPr>
                        <a:t>Профи</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5 Гб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50</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25</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Собственная</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140,2 руб.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223358">
                <a:tc>
                  <a:txBody>
                    <a:bodyPr/>
                    <a:lstStyle/>
                    <a:p>
                      <a:r>
                        <a:rPr lang="en-US" sz="900" b="1">
                          <a:solidFill>
                            <a:srgbClr val="106DAF"/>
                          </a:solidFill>
                          <a:effectLst/>
                          <a:hlinkClick r:id="rId32"/>
                        </a:rPr>
                        <a:t>Fornex</a:t>
                      </a:r>
                      <a:r>
                        <a:rPr lang="en-US" sz="900">
                          <a:effectLst/>
                        </a:rPr>
                        <a:t>(</a:t>
                      </a:r>
                      <a:r>
                        <a:rPr lang="ru-RU" sz="900">
                          <a:solidFill>
                            <a:srgbClr val="106DAF"/>
                          </a:solidFill>
                          <a:effectLst/>
                          <a:hlinkClick r:id="rId33"/>
                        </a:rPr>
                        <a:t>отзывы</a:t>
                      </a:r>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en-US" sz="900">
                          <a:effectLst/>
                        </a:rPr>
                        <a:t>VH Comfort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5 Гб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20</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20</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en-US" sz="900">
                          <a:effectLst/>
                        </a:rPr>
                        <a:t>ISPmanager Pro</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200 руб.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304025">
                <a:tc>
                  <a:txBody>
                    <a:bodyPr/>
                    <a:lstStyle/>
                    <a:p>
                      <a:r>
                        <a:rPr lang="en-US" sz="900" b="1" dirty="0" err="1">
                          <a:solidFill>
                            <a:srgbClr val="106DAF"/>
                          </a:solidFill>
                          <a:effectLst/>
                          <a:hlinkClick r:id="rId34"/>
                        </a:rPr>
                        <a:t>RadiusHost</a:t>
                      </a:r>
                      <a:r>
                        <a:rPr lang="en-US" sz="900" dirty="0">
                          <a:effectLst/>
                        </a:rPr>
                        <a:t>(</a:t>
                      </a:r>
                      <a:r>
                        <a:rPr lang="ru-RU" sz="900" dirty="0">
                          <a:solidFill>
                            <a:srgbClr val="106DAF"/>
                          </a:solidFill>
                          <a:effectLst/>
                          <a:hlinkClick r:id="rId35"/>
                        </a:rPr>
                        <a:t>отзывы</a:t>
                      </a:r>
                      <a:r>
                        <a:rPr lang="ru-RU" sz="900" dirty="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en-US" sz="900">
                          <a:effectLst/>
                        </a:rPr>
                        <a:t>HOST-2</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2 Гб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10</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10</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100 Гб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Собственная</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79,95 руб.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304025">
                <a:tc>
                  <a:txBody>
                    <a:bodyPr/>
                    <a:lstStyle/>
                    <a:p>
                      <a:r>
                        <a:rPr lang="en-US" sz="900" b="1">
                          <a:solidFill>
                            <a:srgbClr val="106DAF"/>
                          </a:solidFill>
                          <a:effectLst/>
                          <a:hlinkClick r:id="rId36"/>
                        </a:rPr>
                        <a:t>REG.RU</a:t>
                      </a:r>
                      <a:r>
                        <a:rPr lang="en-US" sz="900">
                          <a:effectLst/>
                        </a:rPr>
                        <a:t>(</a:t>
                      </a:r>
                      <a:r>
                        <a:rPr lang="ru-RU" sz="900">
                          <a:solidFill>
                            <a:srgbClr val="106DAF"/>
                          </a:solidFill>
                          <a:effectLst/>
                          <a:hlinkClick r:id="rId37"/>
                        </a:rPr>
                        <a:t>отзывы</a:t>
                      </a:r>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en-US" sz="900">
                          <a:effectLst/>
                        </a:rPr>
                        <a:t>Host-1</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2 Гб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10</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10</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en-US" sz="900">
                          <a:effectLst/>
                        </a:rPr>
                        <a:t>cPanel, ISP Manager, Plesk</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199 руб.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223358">
                <a:tc>
                  <a:txBody>
                    <a:bodyPr/>
                    <a:lstStyle/>
                    <a:p>
                      <a:r>
                        <a:rPr lang="en-US" sz="900" b="1">
                          <a:solidFill>
                            <a:srgbClr val="106DAF"/>
                          </a:solidFill>
                          <a:effectLst/>
                          <a:hlinkClick r:id="rId38"/>
                        </a:rPr>
                        <a:t>Majordomo</a:t>
                      </a:r>
                      <a:r>
                        <a:rPr lang="en-US" sz="900">
                          <a:effectLst/>
                        </a:rPr>
                        <a:t>(</a:t>
                      </a:r>
                      <a:r>
                        <a:rPr lang="ru-RU" sz="900">
                          <a:solidFill>
                            <a:srgbClr val="106DAF"/>
                          </a:solidFill>
                          <a:effectLst/>
                          <a:hlinkClick r:id="rId39"/>
                        </a:rPr>
                        <a:t>отзывы</a:t>
                      </a:r>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Мастер+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4 Гб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10</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10</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Собственная</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208 руб.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223358">
                <a:tc>
                  <a:txBody>
                    <a:bodyPr/>
                    <a:lstStyle/>
                    <a:p>
                      <a:r>
                        <a:rPr lang="en-US" sz="900" b="1">
                          <a:solidFill>
                            <a:srgbClr val="106DAF"/>
                          </a:solidFill>
                          <a:effectLst/>
                          <a:hlinkClick r:id="rId40"/>
                        </a:rPr>
                        <a:t>Agava</a:t>
                      </a:r>
                      <a:r>
                        <a:rPr lang="en-US" sz="900">
                          <a:effectLst/>
                        </a:rPr>
                        <a:t>(</a:t>
                      </a:r>
                      <a:r>
                        <a:rPr lang="ru-RU" sz="900">
                          <a:solidFill>
                            <a:srgbClr val="106DAF"/>
                          </a:solidFill>
                          <a:effectLst/>
                          <a:hlinkClick r:id="rId41"/>
                        </a:rPr>
                        <a:t>отзывы</a:t>
                      </a:r>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en-US" sz="900">
                          <a:effectLst/>
                        </a:rPr>
                        <a:t>Normal</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2 Гб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5</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5</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7 дней</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Собственная</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270 руб.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r h="223358">
                <a:tc>
                  <a:txBody>
                    <a:bodyPr/>
                    <a:lstStyle/>
                    <a:p>
                      <a:r>
                        <a:rPr lang="en-US" sz="900" b="1">
                          <a:solidFill>
                            <a:srgbClr val="106DAF"/>
                          </a:solidFill>
                          <a:effectLst/>
                          <a:hlinkClick r:id="rId42"/>
                        </a:rPr>
                        <a:t>Infobox</a:t>
                      </a:r>
                      <a:r>
                        <a:rPr lang="en-US" sz="900">
                          <a:effectLst/>
                        </a:rPr>
                        <a:t>(</a:t>
                      </a:r>
                      <a:r>
                        <a:rPr lang="ru-RU" sz="900">
                          <a:solidFill>
                            <a:srgbClr val="106DAF"/>
                          </a:solidFill>
                          <a:effectLst/>
                          <a:hlinkClick r:id="rId43"/>
                        </a:rPr>
                        <a:t>отзывы</a:t>
                      </a:r>
                      <a:r>
                        <a:rPr lang="ru-RU" sz="900">
                          <a:effectLst/>
                        </a:rPr>
                        <a:t>)</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en-US" sz="900">
                          <a:effectLst/>
                        </a:rPr>
                        <a:t>Econom</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2 Гб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10</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10</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Неогр.</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30 дней</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a:effectLst/>
                        </a:rPr>
                        <a:t>Собственная</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c>
                  <a:txBody>
                    <a:bodyPr/>
                    <a:lstStyle/>
                    <a:p>
                      <a:r>
                        <a:rPr lang="ru-RU" sz="900" dirty="0">
                          <a:effectLst/>
                        </a:rPr>
                        <a:t>225 руб.</a:t>
                      </a:r>
                    </a:p>
                  </a:txBody>
                  <a:tcPr marL="22301" marR="22301" marT="2973" marB="2973"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solidFill>
                      <a:srgbClr val="FFFFFF"/>
                    </a:solidFill>
                  </a:tcPr>
                </a:tc>
              </a:tr>
            </a:tbl>
          </a:graphicData>
        </a:graphic>
      </p:graphicFrame>
      <p:pic>
        <p:nvPicPr>
          <p:cNvPr id="7" name="Picture 1" descr="http://mixmarket.biz/uni/c.php?zid=1294942133"/>
          <p:cNvPicPr>
            <a:picLocks noChangeAspect="1" noChangeArrowheads="1"/>
          </p:cNvPicPr>
          <p:nvPr/>
        </p:nvPicPr>
        <p:blipFill>
          <a:blip r:embed="rId44">
            <a:extLst>
              <a:ext uri="{28A0092B-C50C-407E-A947-70E740481C1C}">
                <a14:useLocalDpi xmlns:a14="http://schemas.microsoft.com/office/drawing/2010/main" xmlns="" val="0"/>
              </a:ext>
            </a:extLst>
          </a:blip>
          <a:srcRect/>
          <a:stretch>
            <a:fillRect/>
          </a:stretch>
        </p:blipFill>
        <p:spPr bwMode="auto">
          <a:xfrm>
            <a:off x="3962401" y="1075410"/>
            <a:ext cx="9525" cy="45719"/>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http://s.agava.ru/cgi/actions/c.cgi?p=132117&amp;u=hosting.agava.ru/virtual.shtml"/>
          <p:cNvPicPr>
            <a:picLocks noChangeAspect="1" noChangeArrowheads="1"/>
          </p:cNvPicPr>
          <p:nvPr/>
        </p:nvPicPr>
        <p:blipFill>
          <a:blip r:embed="rId45">
            <a:extLst>
              <a:ext uri="{28A0092B-C50C-407E-A947-70E740481C1C}">
                <a14:useLocalDpi xmlns:a14="http://schemas.microsoft.com/office/drawing/2010/main" xmlns="" val="0"/>
              </a:ext>
            </a:extLst>
          </a:blip>
          <a:srcRect/>
          <a:stretch>
            <a:fillRect/>
          </a:stretch>
        </p:blipFill>
        <p:spPr bwMode="auto">
          <a:xfrm>
            <a:off x="3962401" y="1075410"/>
            <a:ext cx="9525" cy="4571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662119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237</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Выбор хостинга и поддержка сайта</a:t>
            </a:r>
          </a:p>
        </p:txBody>
      </p:sp>
      <p:sp>
        <p:nvSpPr>
          <p:cNvPr id="6" name="Заголовок 1"/>
          <p:cNvSpPr txBox="1">
            <a:spLocks/>
          </p:cNvSpPr>
          <p:nvPr/>
        </p:nvSpPr>
        <p:spPr>
          <a:xfrm>
            <a:off x="592015" y="706438"/>
            <a:ext cx="8229600" cy="5715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Платный и бесплатный хостинг</a:t>
            </a:r>
            <a:endParaRPr lang="ru-RU" sz="2800" dirty="0"/>
          </a:p>
        </p:txBody>
      </p:sp>
      <p:sp>
        <p:nvSpPr>
          <p:cNvPr id="7" name="Прямоугольник 6"/>
          <p:cNvSpPr/>
          <p:nvPr/>
        </p:nvSpPr>
        <p:spPr>
          <a:xfrm>
            <a:off x="123825" y="1587056"/>
            <a:ext cx="8783782" cy="3754874"/>
          </a:xfrm>
          <a:prstGeom prst="rect">
            <a:avLst/>
          </a:prstGeom>
        </p:spPr>
        <p:txBody>
          <a:bodyPr wrap="square">
            <a:spAutoFit/>
          </a:bodyPr>
          <a:lstStyle/>
          <a:p>
            <a:r>
              <a:rPr lang="ru-RU" sz="1400" b="1" dirty="0">
                <a:latin typeface="+mn-lt"/>
              </a:rPr>
              <a:t>Бесплатный хостинг</a:t>
            </a:r>
            <a:r>
              <a:rPr lang="ru-RU" sz="1400" dirty="0">
                <a:latin typeface="+mn-lt"/>
              </a:rPr>
              <a:t> - </a:t>
            </a:r>
            <a:r>
              <a:rPr lang="ru-RU" sz="1400" b="0" dirty="0">
                <a:latin typeface="+mn-lt"/>
              </a:rPr>
              <a:t>подразумевает бесплатное размещение Вашего сайта на сервере провайдера. Плюсом такого размещения является его бесплатность. Основными минусами являются принудительное размещение рекламы на Вашем сайте, крайне ограниченные возможности хостинга (отсутствие баз данных, невозможность использовать свою CMS, и т.д.).</a:t>
            </a:r>
            <a:r>
              <a:rPr lang="ru-RU" sz="1400" dirty="0">
                <a:latin typeface="+mn-lt"/>
              </a:rPr>
              <a:t> </a:t>
            </a:r>
            <a:endParaRPr lang="ru-RU" sz="1400" dirty="0" smtClean="0">
              <a:latin typeface="+mn-lt"/>
            </a:endParaRPr>
          </a:p>
          <a:p>
            <a:r>
              <a:rPr lang="ru-RU" sz="1400" b="1" dirty="0" smtClean="0">
                <a:latin typeface="+mn-lt"/>
              </a:rPr>
              <a:t>Платный </a:t>
            </a:r>
            <a:r>
              <a:rPr lang="ru-RU" sz="1400" b="1" dirty="0">
                <a:latin typeface="+mn-lt"/>
              </a:rPr>
              <a:t>хостинг</a:t>
            </a:r>
            <a:r>
              <a:rPr lang="ru-RU" sz="1400" dirty="0">
                <a:latin typeface="+mn-lt"/>
              </a:rPr>
              <a:t> - </a:t>
            </a:r>
            <a:r>
              <a:rPr lang="ru-RU" sz="1400" b="0" dirty="0">
                <a:latin typeface="+mn-lt"/>
              </a:rPr>
              <a:t>наиболее часто встречающийся вид хостинга для серьезных сайтов. Существует несколько видов платного </a:t>
            </a:r>
            <a:r>
              <a:rPr lang="ru-RU" sz="1400" b="0" dirty="0" smtClean="0">
                <a:latin typeface="+mn-lt"/>
              </a:rPr>
              <a:t>хостинга:</a:t>
            </a:r>
          </a:p>
          <a:p>
            <a:pPr lvl="1"/>
            <a:r>
              <a:rPr lang="ru-RU" sz="1400" b="1" dirty="0" smtClean="0">
                <a:latin typeface="+mn-lt"/>
              </a:rPr>
              <a:t>Виртуальный </a:t>
            </a:r>
            <a:r>
              <a:rPr lang="ru-RU" sz="1400" b="1" dirty="0">
                <a:latin typeface="+mn-lt"/>
              </a:rPr>
              <a:t>хостинг</a:t>
            </a:r>
            <a:r>
              <a:rPr lang="ru-RU" sz="1400" dirty="0">
                <a:latin typeface="+mn-lt"/>
              </a:rPr>
              <a:t> - </a:t>
            </a:r>
            <a:r>
              <a:rPr lang="ru-RU" sz="1400" b="0" dirty="0">
                <a:latin typeface="+mn-lt"/>
              </a:rPr>
              <a:t>расположение сайта на сервере провайдера. Сегодня это самый популярный и недорогой вид хостинга. В зависимости от используемого ПО различают </a:t>
            </a:r>
            <a:r>
              <a:rPr lang="ru-RU" sz="1400" b="0" dirty="0" err="1">
                <a:latin typeface="+mn-lt"/>
              </a:rPr>
              <a:t>Linux</a:t>
            </a:r>
            <a:r>
              <a:rPr lang="ru-RU" sz="1400" b="0" dirty="0">
                <a:latin typeface="+mn-lt"/>
              </a:rPr>
              <a:t>\</a:t>
            </a:r>
            <a:r>
              <a:rPr lang="ru-RU" sz="1400" b="0" dirty="0" err="1">
                <a:latin typeface="+mn-lt"/>
              </a:rPr>
              <a:t>Unix</a:t>
            </a:r>
            <a:r>
              <a:rPr lang="ru-RU" sz="1400" b="0" dirty="0">
                <a:latin typeface="+mn-lt"/>
              </a:rPr>
              <a:t> и </a:t>
            </a:r>
            <a:r>
              <a:rPr lang="ru-RU" sz="1400" b="0" dirty="0" err="1">
                <a:latin typeface="+mn-lt"/>
              </a:rPr>
              <a:t>Windows</a:t>
            </a:r>
            <a:r>
              <a:rPr lang="ru-RU" sz="1400" b="0" dirty="0">
                <a:latin typeface="+mn-lt"/>
              </a:rPr>
              <a:t> виртуальный хостинг. В настоящее время практически все провайдеры предоставляют </a:t>
            </a:r>
            <a:r>
              <a:rPr lang="ru-RU" sz="1400" b="0" dirty="0" err="1">
                <a:latin typeface="+mn-lt"/>
              </a:rPr>
              <a:t>Unix</a:t>
            </a:r>
            <a:r>
              <a:rPr lang="ru-RU" sz="1400" b="0" dirty="0">
                <a:latin typeface="+mn-lt"/>
              </a:rPr>
              <a:t> хостинг (ПО для него является бесплатным), некоторые провайдеры дополнительно предоставляют и </a:t>
            </a:r>
            <a:r>
              <a:rPr lang="ru-RU" sz="1400" b="0" dirty="0" err="1">
                <a:latin typeface="+mn-lt"/>
              </a:rPr>
              <a:t>Windows</a:t>
            </a:r>
            <a:r>
              <a:rPr lang="ru-RU" sz="1400" b="0" dirty="0">
                <a:latin typeface="+mn-lt"/>
              </a:rPr>
              <a:t> хостинг (ввиду платного ПО он, как правило, несколько дороже).</a:t>
            </a:r>
          </a:p>
          <a:p>
            <a:pPr lvl="1"/>
            <a:r>
              <a:rPr lang="ru-RU" sz="1400" b="1" dirty="0">
                <a:latin typeface="+mn-lt"/>
              </a:rPr>
              <a:t>Выделенный сервер</a:t>
            </a:r>
            <a:r>
              <a:rPr lang="ru-RU" sz="1400" dirty="0">
                <a:latin typeface="+mn-lt"/>
              </a:rPr>
              <a:t> - </a:t>
            </a:r>
            <a:r>
              <a:rPr lang="ru-RU" sz="1400" b="0" dirty="0">
                <a:latin typeface="+mn-lt"/>
              </a:rPr>
              <a:t>предоставление клиенту отдельного сервера. Данный вид хостинга предназначен для очень крупных и технически сложных проектов. Различают три вида работы с выделенным сервером: </a:t>
            </a:r>
            <a:r>
              <a:rPr lang="ru-RU" sz="1400" b="0" dirty="0" err="1">
                <a:latin typeface="+mn-lt"/>
              </a:rPr>
              <a:t>Dedicated</a:t>
            </a:r>
            <a:r>
              <a:rPr lang="ru-RU" sz="1400" b="0" dirty="0">
                <a:latin typeface="+mn-lt"/>
              </a:rPr>
              <a:t> (полноценное использование сервера, только для Вашего проекта, поэтому услуга достаточно дорогая), </a:t>
            </a:r>
            <a:r>
              <a:rPr lang="ru-RU" sz="1400" b="0" dirty="0" err="1">
                <a:latin typeface="+mn-lt"/>
              </a:rPr>
              <a:t>Colocation</a:t>
            </a:r>
            <a:r>
              <a:rPr lang="ru-RU" sz="1400" b="0" dirty="0">
                <a:latin typeface="+mn-lt"/>
              </a:rPr>
              <a:t> (подключение Вашего собственного сервера к </a:t>
            </a:r>
            <a:r>
              <a:rPr lang="ru-RU" sz="1400" b="0" dirty="0" err="1">
                <a:latin typeface="+mn-lt"/>
              </a:rPr>
              <a:t>плошадке</a:t>
            </a:r>
            <a:r>
              <a:rPr lang="ru-RU" sz="1400" b="0" dirty="0">
                <a:latin typeface="+mn-lt"/>
              </a:rPr>
              <a:t> провайдера) и VDS\VPS (виртуальный выделенный сервер, сравнительно недорогое решение т.к. на одной машине эмулируется несколько выделенных серверов).</a:t>
            </a:r>
          </a:p>
        </p:txBody>
      </p:sp>
    </p:spTree>
    <p:extLst>
      <p:ext uri="{BB962C8B-B14F-4D97-AF65-F5344CB8AC3E}">
        <p14:creationId xmlns:p14="http://schemas.microsoft.com/office/powerpoint/2010/main" xmlns="" val="3138371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238</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Выбор хостинга и поддержка сайта</a:t>
            </a:r>
          </a:p>
        </p:txBody>
      </p:sp>
      <p:sp>
        <p:nvSpPr>
          <p:cNvPr id="6" name="Заголовок 1"/>
          <p:cNvSpPr txBox="1">
            <a:spLocks/>
          </p:cNvSpPr>
          <p:nvPr/>
        </p:nvSpPr>
        <p:spPr>
          <a:xfrm>
            <a:off x="523081" y="701615"/>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Использование мета-информации</a:t>
            </a:r>
            <a:endParaRPr lang="ru-RU" sz="2800" dirty="0"/>
          </a:p>
        </p:txBody>
      </p:sp>
      <p:sp>
        <p:nvSpPr>
          <p:cNvPr id="7" name="Объект 2"/>
          <p:cNvSpPr txBox="1">
            <a:spLocks/>
          </p:cNvSpPr>
          <p:nvPr/>
        </p:nvSpPr>
        <p:spPr>
          <a:xfrm>
            <a:off x="523081" y="1273115"/>
            <a:ext cx="8229600" cy="4500000"/>
          </a:xfrm>
          <a:prstGeom prst="rect">
            <a:avLst/>
          </a:prstGeom>
        </p:spPr>
        <p:txBody>
          <a:bodyPr>
            <a:normAutofit fontScale="550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b="1" dirty="0" smtClean="0"/>
              <a:t>Метаинформация</a:t>
            </a:r>
            <a:r>
              <a:rPr lang="ru-RU" dirty="0" smtClean="0"/>
              <a:t> - это информация о свойствах документа (страницы сайта), предназначенная для поисковых систем и используемая ими при индексации данной страницы. Использование метаинформации позволяет поисковым системам правильно и более качественно проиндексировать ваш сайт.</a:t>
            </a:r>
          </a:p>
          <a:p>
            <a:endParaRPr lang="ru-RU" dirty="0" smtClean="0"/>
          </a:p>
          <a:p>
            <a:r>
              <a:rPr lang="ru-RU" b="1" dirty="0" smtClean="0"/>
              <a:t>Заголовок</a:t>
            </a:r>
            <a:r>
              <a:rPr lang="ru-RU" dirty="0" smtClean="0"/>
              <a:t> (</a:t>
            </a:r>
            <a:r>
              <a:rPr lang="ru-RU" dirty="0" err="1" smtClean="0"/>
              <a:t>title</a:t>
            </a:r>
            <a:r>
              <a:rPr lang="ru-RU" dirty="0" smtClean="0"/>
              <a:t>) - выводится в строке заголовка окна открываемой страницы взамен автоматически формируемого сайтом. Данное поле должно содержать не более 300 символов;</a:t>
            </a:r>
          </a:p>
          <a:p>
            <a:endParaRPr lang="ru-RU" dirty="0" smtClean="0"/>
          </a:p>
          <a:p>
            <a:r>
              <a:rPr lang="ru-RU" b="1" dirty="0" smtClean="0"/>
              <a:t>Ключевые слова</a:t>
            </a:r>
            <a:r>
              <a:rPr lang="ru-RU" dirty="0" smtClean="0"/>
              <a:t> (</a:t>
            </a:r>
            <a:r>
              <a:rPr lang="ru-RU" dirty="0" err="1" smtClean="0"/>
              <a:t>keywords</a:t>
            </a:r>
            <a:r>
              <a:rPr lang="ru-RU" dirty="0" smtClean="0"/>
              <a:t>) - слова, по которым пользователи будут находить эту страницу через поисковые системы. Ключевые слова следует писать через запятую, маленькими буквами. Длина текста не должна превышать 1000 символов;</a:t>
            </a:r>
          </a:p>
          <a:p>
            <a:endParaRPr lang="ru-RU" dirty="0" smtClean="0"/>
          </a:p>
          <a:p>
            <a:r>
              <a:rPr lang="ru-RU" b="1" dirty="0" smtClean="0"/>
              <a:t>Описание</a:t>
            </a:r>
            <a:r>
              <a:rPr lang="ru-RU" dirty="0" smtClean="0"/>
              <a:t> (</a:t>
            </a:r>
            <a:r>
              <a:rPr lang="ru-RU" dirty="0" err="1" smtClean="0"/>
              <a:t>description</a:t>
            </a:r>
            <a:r>
              <a:rPr lang="ru-RU" dirty="0" smtClean="0"/>
              <a:t>) - как правило, то, что указывается в этом поле, будет отображаться поисковиками при выводе результатов поиска. Данное поле не должно содержать более 300 символов.</a:t>
            </a:r>
          </a:p>
          <a:p>
            <a:pPr marL="0" indent="0">
              <a:buFontTx/>
              <a:buNone/>
            </a:pPr>
            <a:endParaRPr lang="ru-RU" dirty="0"/>
          </a:p>
        </p:txBody>
      </p:sp>
    </p:spTree>
    <p:extLst>
      <p:ext uri="{BB962C8B-B14F-4D97-AF65-F5344CB8AC3E}">
        <p14:creationId xmlns:p14="http://schemas.microsoft.com/office/powerpoint/2010/main" xmlns="" val="132263340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239</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Выбор хостинга и поддержка сайта</a:t>
            </a:r>
          </a:p>
        </p:txBody>
      </p:sp>
      <p:sp>
        <p:nvSpPr>
          <p:cNvPr id="6" name="Заголовок 1"/>
          <p:cNvSpPr txBox="1">
            <a:spLocks/>
          </p:cNvSpPr>
          <p:nvPr/>
        </p:nvSpPr>
        <p:spPr>
          <a:xfrm>
            <a:off x="269631" y="886314"/>
            <a:ext cx="8229600" cy="5715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    Использование </a:t>
            </a:r>
            <a:r>
              <a:rPr lang="en-US" sz="3200" dirty="0" smtClean="0"/>
              <a:t>FTP-</a:t>
            </a:r>
            <a:r>
              <a:rPr lang="ru-RU" sz="3200" dirty="0" smtClean="0"/>
              <a:t>клиента </a:t>
            </a:r>
            <a:endParaRPr lang="ru-RU" sz="3200" dirty="0"/>
          </a:p>
        </p:txBody>
      </p:sp>
      <p:pic>
        <p:nvPicPr>
          <p:cNvPr id="7" name="Picture 2" descr="http://img1.liveinternet.ru/images/attach/c/1/51/248/51248459_1258371981_4664.jp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839601" y="1542650"/>
            <a:ext cx="5572747" cy="4055954"/>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4" descr="http://dobberman.ru/uploads/posts/2013-08/1376847346_8715d6ed15bb.jp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968374" y="810112"/>
            <a:ext cx="1061713" cy="105785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340574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6554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41F2AEB5-3FA8-473E-9FFE-A6F4FD6759C4}" type="slidenum">
              <a:rPr lang="ru-RU">
                <a:solidFill>
                  <a:srgbClr val="000066"/>
                </a:solidFill>
                <a:latin typeface="Times New Roman" pitchFamily="18" charset="0"/>
              </a:rPr>
              <a:pPr algn="ctr"/>
              <a:t>24</a:t>
            </a:fld>
            <a:endParaRPr lang="ru-RU">
              <a:solidFill>
                <a:srgbClr val="000066"/>
              </a:solidFill>
              <a:latin typeface="Times New Roman" pitchFamily="18" charset="0"/>
            </a:endParaRPr>
          </a:p>
        </p:txBody>
      </p:sp>
      <p:sp>
        <p:nvSpPr>
          <p:cNvPr id="24"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Анатомия страницы</a:t>
            </a:r>
          </a:p>
        </p:txBody>
      </p:sp>
      <p:sp>
        <p:nvSpPr>
          <p:cNvPr id="25" name="Заголовок 1"/>
          <p:cNvSpPr txBox="1">
            <a:spLocks/>
          </p:cNvSpPr>
          <p:nvPr/>
        </p:nvSpPr>
        <p:spPr>
          <a:xfrm>
            <a:off x="484188" y="778669"/>
            <a:ext cx="8229600" cy="838994"/>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Типы </a:t>
            </a:r>
            <a:r>
              <a:rPr lang="en-US" sz="3600" dirty="0" smtClean="0"/>
              <a:t>HTML-</a:t>
            </a:r>
            <a:r>
              <a:rPr lang="ru-RU" sz="3600" dirty="0" smtClean="0"/>
              <a:t>документов</a:t>
            </a:r>
            <a:endParaRPr lang="ru-RU" sz="3600" dirty="0"/>
          </a:p>
        </p:txBody>
      </p:sp>
      <p:sp>
        <p:nvSpPr>
          <p:cNvPr id="26" name="Объект 2"/>
          <p:cNvSpPr txBox="1">
            <a:spLocks/>
          </p:cNvSpPr>
          <p:nvPr/>
        </p:nvSpPr>
        <p:spPr>
          <a:xfrm>
            <a:off x="484188" y="1617663"/>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ru-RU" sz="1800" b="1" smtClean="0"/>
              <a:t>HTML 4.01 Strict</a:t>
            </a:r>
          </a:p>
          <a:p>
            <a:pPr marL="0" indent="0">
              <a:buFontTx/>
              <a:buNone/>
            </a:pPr>
            <a:r>
              <a:rPr lang="ru-RU" sz="1800" smtClean="0"/>
              <a:t>Это DTD содержит все HTML элементы и атрибуты, но НЕ ВКЛЮЧАЕТ репрезентативные или устаревшие элементы (например, font). Наборы фреймов не разрешены.</a:t>
            </a:r>
          </a:p>
          <a:p>
            <a:pPr marL="0" indent="0">
              <a:buFontTx/>
              <a:buNone/>
            </a:pPr>
            <a:r>
              <a:rPr lang="en-US" sz="1800" smtClean="0"/>
              <a:t>&lt;!DOCTYPE HTML PUBLIC "-//W3C//DTD HTML 4.01//EN" "http://www.w3.org/TR/html4/strict.dtd"&gt;</a:t>
            </a:r>
            <a:endParaRPr lang="ru-RU" sz="1800" smtClean="0"/>
          </a:p>
          <a:p>
            <a:pPr marL="0" indent="0">
              <a:buFontTx/>
              <a:buNone/>
            </a:pPr>
            <a:endParaRPr lang="ru-RU" sz="1800" smtClean="0"/>
          </a:p>
          <a:p>
            <a:r>
              <a:rPr lang="ru-RU" sz="1800" b="1" smtClean="0"/>
              <a:t>HTML 4.01 Transitional</a:t>
            </a:r>
          </a:p>
          <a:p>
            <a:r>
              <a:rPr lang="ru-RU" sz="1800" smtClean="0"/>
              <a:t>Это DTD содержит все HTML элементы и атрибуты, ВКЛЮЧАЯ репрезентативные и устаревшие элементы (например, font). Наборы фреймов не разрешены.</a:t>
            </a:r>
          </a:p>
          <a:p>
            <a:pPr marL="0" indent="0">
              <a:buFontTx/>
              <a:buNone/>
            </a:pPr>
            <a:r>
              <a:rPr lang="en-US" sz="1800" smtClean="0"/>
              <a:t>&lt;!DOCTYPE HTML PUBLIC "-//W3C//DTD HTML 4.01 Transitional//EN" "http://www.w3.org/TR/html4/loose.dtd"&gt;</a:t>
            </a:r>
            <a:endParaRPr lang="ru-RU" sz="18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240</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Выбор хостинга и поддержка сайта</a:t>
            </a:r>
          </a:p>
        </p:txBody>
      </p:sp>
      <p:pic>
        <p:nvPicPr>
          <p:cNvPr id="6" name="Picture 2" descr="http://www.stiko.ru/service/04061001_07.jp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81493" y="1512277"/>
            <a:ext cx="6046615" cy="3615877"/>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4" descr="http://www.stiko.ru/service/04061001_08.jpg"/>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3529564" y="2892150"/>
            <a:ext cx="4969667" cy="297186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Прямоугольник 1"/>
          <p:cNvSpPr/>
          <p:nvPr/>
        </p:nvSpPr>
        <p:spPr>
          <a:xfrm>
            <a:off x="1036938" y="835950"/>
            <a:ext cx="4572000" cy="369332"/>
          </a:xfrm>
          <a:prstGeom prst="rect">
            <a:avLst/>
          </a:prstGeom>
        </p:spPr>
        <p:txBody>
          <a:bodyPr>
            <a:spAutoFit/>
          </a:bodyPr>
          <a:lstStyle/>
          <a:p>
            <a:r>
              <a:rPr lang="ru-RU" sz="1800" b="0" dirty="0">
                <a:latin typeface="+mn-lt"/>
              </a:rPr>
              <a:t>Доступ к сайту через проводник </a:t>
            </a:r>
            <a:r>
              <a:rPr lang="ru-RU" sz="1800" b="0" dirty="0" err="1">
                <a:latin typeface="+mn-lt"/>
              </a:rPr>
              <a:t>Windows</a:t>
            </a:r>
            <a:endParaRPr lang="ru-RU" sz="1800" dirty="0">
              <a:latin typeface="+mn-lt"/>
            </a:endParaRPr>
          </a:p>
        </p:txBody>
      </p:sp>
    </p:spTree>
    <p:extLst>
      <p:ext uri="{BB962C8B-B14F-4D97-AF65-F5344CB8AC3E}">
        <p14:creationId xmlns:p14="http://schemas.microsoft.com/office/powerpoint/2010/main" xmlns="" val="611710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241</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Выбор хостинга и поддержка сайта</a:t>
            </a:r>
          </a:p>
        </p:txBody>
      </p:sp>
      <p:sp>
        <p:nvSpPr>
          <p:cNvPr id="6" name="Заголовок 1"/>
          <p:cNvSpPr txBox="1">
            <a:spLocks/>
          </p:cNvSpPr>
          <p:nvPr/>
        </p:nvSpPr>
        <p:spPr>
          <a:xfrm>
            <a:off x="457200" y="88344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Вопросы для самоподготовки:</a:t>
            </a:r>
            <a:endParaRPr lang="ru-RU" sz="3200" dirty="0"/>
          </a:p>
        </p:txBody>
      </p:sp>
      <p:sp>
        <p:nvSpPr>
          <p:cNvPr id="7" name="TextBox 6"/>
          <p:cNvSpPr txBox="1"/>
          <p:nvPr/>
        </p:nvSpPr>
        <p:spPr>
          <a:xfrm>
            <a:off x="193964" y="1881020"/>
            <a:ext cx="8492836" cy="3323987"/>
          </a:xfrm>
          <a:prstGeom prst="rect">
            <a:avLst/>
          </a:prstGeom>
          <a:noFill/>
        </p:spPr>
        <p:txBody>
          <a:bodyPr wrap="square" rtlCol="0">
            <a:spAutoFit/>
          </a:bodyPr>
          <a:lstStyle/>
          <a:p>
            <a:pPr marL="457200" indent="-457200">
              <a:lnSpc>
                <a:spcPct val="150000"/>
              </a:lnSpc>
              <a:buFont typeface="+mj-lt"/>
              <a:buAutoNum type="arabicPeriod"/>
            </a:pPr>
            <a:r>
              <a:rPr lang="ru-RU" dirty="0" smtClean="0">
                <a:latin typeface="+mn-lt"/>
              </a:rPr>
              <a:t>Что такое хостинг? </a:t>
            </a:r>
            <a:endParaRPr lang="ru-RU" dirty="0">
              <a:latin typeface="+mn-lt"/>
            </a:endParaRPr>
          </a:p>
          <a:p>
            <a:pPr marL="457200" indent="-457200">
              <a:lnSpc>
                <a:spcPct val="150000"/>
              </a:lnSpc>
              <a:buFont typeface="+mj-lt"/>
              <a:buAutoNum type="arabicPeriod"/>
            </a:pPr>
            <a:r>
              <a:rPr lang="ru-RU" dirty="0" smtClean="0">
                <a:latin typeface="+mn-lt"/>
              </a:rPr>
              <a:t>Какие основные характеристики хостинга?</a:t>
            </a:r>
          </a:p>
          <a:p>
            <a:pPr marL="457200" indent="-457200">
              <a:lnSpc>
                <a:spcPct val="150000"/>
              </a:lnSpc>
              <a:buFont typeface="+mj-lt"/>
              <a:buAutoNum type="arabicPeriod"/>
            </a:pPr>
            <a:r>
              <a:rPr lang="ru-RU" dirty="0" smtClean="0">
                <a:latin typeface="+mn-lt"/>
              </a:rPr>
              <a:t>В чем достоинства и недостатки платного и бесплатного хостинга?</a:t>
            </a:r>
            <a:endParaRPr lang="en-US" dirty="0" smtClean="0">
              <a:latin typeface="+mn-lt"/>
            </a:endParaRPr>
          </a:p>
          <a:p>
            <a:pPr marL="457200" indent="-457200">
              <a:lnSpc>
                <a:spcPct val="150000"/>
              </a:lnSpc>
              <a:buFont typeface="+mj-lt"/>
              <a:buAutoNum type="arabicPeriod"/>
            </a:pPr>
            <a:r>
              <a:rPr lang="ru-RU" dirty="0" smtClean="0">
                <a:latin typeface="+mn-lt"/>
              </a:rPr>
              <a:t>Каким способом происходит загрузка сайта на хостинг?</a:t>
            </a:r>
          </a:p>
          <a:p>
            <a:pPr marL="457200" indent="-457200">
              <a:lnSpc>
                <a:spcPct val="150000"/>
              </a:lnSpc>
              <a:buFont typeface="+mj-lt"/>
              <a:buAutoNum type="arabicPeriod"/>
            </a:pPr>
            <a:r>
              <a:rPr lang="ru-RU" dirty="0" smtClean="0">
                <a:latin typeface="+mn-lt"/>
              </a:rPr>
              <a:t>Какие способы существуют для загрузки файлов на хостинг помимо </a:t>
            </a:r>
            <a:r>
              <a:rPr lang="en-US" dirty="0" smtClean="0">
                <a:latin typeface="+mn-lt"/>
              </a:rPr>
              <a:t>ftp-</a:t>
            </a:r>
            <a:r>
              <a:rPr lang="ru-RU" dirty="0" smtClean="0">
                <a:latin typeface="+mn-lt"/>
              </a:rPr>
              <a:t>клиентов?</a:t>
            </a:r>
          </a:p>
        </p:txBody>
      </p:sp>
    </p:spTree>
    <p:extLst>
      <p:ext uri="{BB962C8B-B14F-4D97-AF65-F5344CB8AC3E}">
        <p14:creationId xmlns:p14="http://schemas.microsoft.com/office/powerpoint/2010/main" xmlns="" val="5536640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242</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Выбор хостинга и поддержка сайта</a:t>
            </a:r>
          </a:p>
        </p:txBody>
      </p:sp>
      <p:sp>
        <p:nvSpPr>
          <p:cNvPr id="6" name="Заголовок 1"/>
          <p:cNvSpPr txBox="1">
            <a:spLocks/>
          </p:cNvSpPr>
          <p:nvPr/>
        </p:nvSpPr>
        <p:spPr>
          <a:xfrm>
            <a:off x="511175" y="99218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ВЫВОДЫ</a:t>
            </a:r>
            <a:endParaRPr lang="ru-RU" sz="3200" dirty="0"/>
          </a:p>
        </p:txBody>
      </p:sp>
      <p:sp>
        <p:nvSpPr>
          <p:cNvPr id="7" name="Объект 2"/>
          <p:cNvSpPr txBox="1">
            <a:spLocks/>
          </p:cNvSpPr>
          <p:nvPr/>
        </p:nvSpPr>
        <p:spPr>
          <a:xfrm>
            <a:off x="550069" y="1921669"/>
            <a:ext cx="8229600" cy="4500000"/>
          </a:xfrm>
          <a:prstGeom prst="rect">
            <a:avLst/>
          </a:prstGeom>
        </p:spPr>
        <p:txBody>
          <a:bodyPr>
            <a:normAutofit/>
          </a:bodyPr>
          <a:lstStyle>
            <a:lvl1pPr marL="180975" indent="-180975" algn="l" rtl="0" eaLnBrk="1" fontAlgn="base" hangingPunct="1">
              <a:spcBef>
                <a:spcPct val="0"/>
              </a:spcBef>
              <a:spcAft>
                <a:spcPct val="40000"/>
              </a:spcAft>
              <a:buClr>
                <a:srgbClr val="004587"/>
              </a:buClr>
              <a:buFont typeface="Wingdings" pitchFamily="2" charset="2"/>
              <a:buChar char="§"/>
              <a:defRPr sz="2000">
                <a:solidFill>
                  <a:schemeClr val="tx1"/>
                </a:solidFill>
                <a:latin typeface="+mn-lt"/>
                <a:ea typeface="+mn-ea"/>
                <a:cs typeface="+mn-cs"/>
              </a:defRPr>
            </a:lvl1pPr>
            <a:lvl2pPr marL="444500" indent="-261938" algn="l" rtl="0" eaLnBrk="1" fontAlgn="base" hangingPunct="1">
              <a:spcBef>
                <a:spcPct val="0"/>
              </a:spcBef>
              <a:spcAft>
                <a:spcPct val="40000"/>
              </a:spcAft>
              <a:buClr>
                <a:srgbClr val="004587"/>
              </a:buClr>
              <a:buChar char="–"/>
              <a:defRPr sz="1800">
                <a:solidFill>
                  <a:schemeClr val="tx1"/>
                </a:solidFill>
                <a:latin typeface="+mn-lt"/>
                <a:cs typeface="+mn-cs"/>
              </a:defRPr>
            </a:lvl2pPr>
            <a:lvl3pPr marL="720725" indent="-274638" algn="l" rtl="0" eaLnBrk="1" fontAlgn="base" hangingPunct="1">
              <a:spcBef>
                <a:spcPct val="0"/>
              </a:spcBef>
              <a:spcAft>
                <a:spcPct val="40000"/>
              </a:spcAft>
              <a:buClr>
                <a:srgbClr val="004587"/>
              </a:buClr>
              <a:buChar char="•"/>
              <a:defRPr sz="1600">
                <a:solidFill>
                  <a:schemeClr val="tx1"/>
                </a:solidFill>
                <a:latin typeface="+mn-lt"/>
                <a:cs typeface="+mn-cs"/>
              </a:defRPr>
            </a:lvl3pPr>
            <a:lvl4pPr marL="987425" indent="-265113" algn="l" rtl="0" eaLnBrk="1" fontAlgn="base" hangingPunct="1">
              <a:spcBef>
                <a:spcPct val="0"/>
              </a:spcBef>
              <a:spcAft>
                <a:spcPct val="40000"/>
              </a:spcAft>
              <a:buChar char="–"/>
              <a:defRPr sz="2000">
                <a:solidFill>
                  <a:schemeClr val="tx1"/>
                </a:solidFill>
                <a:latin typeface="+mn-lt"/>
                <a:cs typeface="+mn-cs"/>
              </a:defRPr>
            </a:lvl4pPr>
            <a:lvl5pPr marL="1254125" indent="-265113" algn="l" rtl="0" eaLnBrk="1" fontAlgn="base" hangingPunct="1">
              <a:spcBef>
                <a:spcPct val="0"/>
              </a:spcBef>
              <a:spcAft>
                <a:spcPct val="40000"/>
              </a:spcAft>
              <a:buChar char="»"/>
              <a:defRPr sz="2000">
                <a:solidFill>
                  <a:schemeClr val="tx1"/>
                </a:solidFill>
                <a:latin typeface="+mn-lt"/>
                <a:cs typeface="+mn-cs"/>
              </a:defRPr>
            </a:lvl5pPr>
            <a:lvl6pPr marL="1711325" indent="-265113" algn="l" rtl="0" eaLnBrk="1" fontAlgn="base" hangingPunct="1">
              <a:spcBef>
                <a:spcPct val="0"/>
              </a:spcBef>
              <a:spcAft>
                <a:spcPct val="40000"/>
              </a:spcAft>
              <a:buChar char="»"/>
              <a:defRPr>
                <a:solidFill>
                  <a:schemeClr val="tx1"/>
                </a:solidFill>
                <a:latin typeface="+mn-lt"/>
                <a:cs typeface="+mn-cs"/>
              </a:defRPr>
            </a:lvl6pPr>
            <a:lvl7pPr marL="2168525" indent="-265113" algn="l" rtl="0" eaLnBrk="1" fontAlgn="base" hangingPunct="1">
              <a:spcBef>
                <a:spcPct val="0"/>
              </a:spcBef>
              <a:spcAft>
                <a:spcPct val="40000"/>
              </a:spcAft>
              <a:buChar char="»"/>
              <a:defRPr>
                <a:solidFill>
                  <a:schemeClr val="tx1"/>
                </a:solidFill>
                <a:latin typeface="+mn-lt"/>
                <a:cs typeface="+mn-cs"/>
              </a:defRPr>
            </a:lvl7pPr>
            <a:lvl8pPr marL="2625725" indent="-265113" algn="l" rtl="0" eaLnBrk="1" fontAlgn="base" hangingPunct="1">
              <a:spcBef>
                <a:spcPct val="0"/>
              </a:spcBef>
              <a:spcAft>
                <a:spcPct val="40000"/>
              </a:spcAft>
              <a:buChar char="»"/>
              <a:defRPr>
                <a:solidFill>
                  <a:schemeClr val="tx1"/>
                </a:solidFill>
                <a:latin typeface="+mn-lt"/>
                <a:cs typeface="+mn-cs"/>
              </a:defRPr>
            </a:lvl8pPr>
            <a:lvl9pPr marL="3082925" indent="-265113" algn="l" rtl="0" eaLnBrk="1" fontAlgn="base" hangingPunct="1">
              <a:spcBef>
                <a:spcPct val="0"/>
              </a:spcBef>
              <a:spcAft>
                <a:spcPct val="40000"/>
              </a:spcAft>
              <a:buChar char="»"/>
              <a:defRPr>
                <a:solidFill>
                  <a:schemeClr val="tx1"/>
                </a:solidFill>
                <a:latin typeface="+mn-lt"/>
                <a:cs typeface="+mn-cs"/>
              </a:defRPr>
            </a:lvl9pPr>
          </a:lstStyle>
          <a:p>
            <a:pPr marL="0" indent="0" algn="ctr">
              <a:buFont typeface="Wingdings" pitchFamily="2" charset="2"/>
              <a:buNone/>
            </a:pPr>
            <a:r>
              <a:rPr lang="ru-RU" sz="2800" dirty="0" smtClean="0"/>
              <a:t> В рамках данного модуля были получены знания по выбору площадки для размещения сайта в Интернет. Обозначены принципы выбора хостинга. Выявлены различия между платными и бесплатными видами хостинга. Рассмотрены вопросы загрузки сайта на хостинг средствами </a:t>
            </a:r>
            <a:r>
              <a:rPr lang="en-US" sz="2800" dirty="0" smtClean="0"/>
              <a:t>ftp-</a:t>
            </a:r>
            <a:r>
              <a:rPr lang="ru-RU" sz="2800" dirty="0" smtClean="0"/>
              <a:t>клиента и проводника </a:t>
            </a:r>
            <a:r>
              <a:rPr lang="en-US" sz="2800" dirty="0" smtClean="0"/>
              <a:t>Windows.</a:t>
            </a:r>
            <a:endParaRPr lang="ru-RU" sz="2800" dirty="0"/>
          </a:p>
        </p:txBody>
      </p:sp>
    </p:spTree>
    <p:extLst>
      <p:ext uri="{BB962C8B-B14F-4D97-AF65-F5344CB8AC3E}">
        <p14:creationId xmlns:p14="http://schemas.microsoft.com/office/powerpoint/2010/main" xmlns="" val="6509818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243</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Что дальше?</a:t>
            </a:r>
          </a:p>
        </p:txBody>
      </p:sp>
      <p:sp>
        <p:nvSpPr>
          <p:cNvPr id="2" name="Прямоугольник 1"/>
          <p:cNvSpPr/>
          <p:nvPr/>
        </p:nvSpPr>
        <p:spPr>
          <a:xfrm>
            <a:off x="3432201" y="792133"/>
            <a:ext cx="2138534" cy="707886"/>
          </a:xfrm>
          <a:prstGeom prst="rect">
            <a:avLst/>
          </a:prstGeom>
        </p:spPr>
        <p:txBody>
          <a:bodyPr wrap="none">
            <a:spAutoFit/>
          </a:bodyPr>
          <a:lstStyle/>
          <a:p>
            <a:r>
              <a:rPr lang="ru-RU" dirty="0" smtClean="0">
                <a:latin typeface="+mn-lt"/>
              </a:rPr>
              <a:t>    Тема № </a:t>
            </a:r>
            <a:r>
              <a:rPr lang="en-US" dirty="0" smtClean="0">
                <a:latin typeface="+mn-lt"/>
              </a:rPr>
              <a:t>14 </a:t>
            </a:r>
            <a:endParaRPr lang="ru-RU" dirty="0" smtClean="0">
              <a:latin typeface="+mn-lt"/>
            </a:endParaRPr>
          </a:p>
          <a:p>
            <a:r>
              <a:rPr lang="ru-RU" dirty="0" smtClean="0">
                <a:latin typeface="+mn-lt"/>
              </a:rPr>
              <a:t>«Что </a:t>
            </a:r>
            <a:r>
              <a:rPr lang="ru-RU" dirty="0">
                <a:latin typeface="+mn-lt"/>
              </a:rPr>
              <a:t>дальше</a:t>
            </a:r>
            <a:r>
              <a:rPr lang="ru-RU" dirty="0" smtClean="0">
                <a:latin typeface="+mn-lt"/>
              </a:rPr>
              <a:t>?»</a:t>
            </a:r>
            <a:endParaRPr lang="ru-RU" dirty="0">
              <a:latin typeface="+mn-lt"/>
            </a:endParaRPr>
          </a:p>
        </p:txBody>
      </p:sp>
      <p:sp>
        <p:nvSpPr>
          <p:cNvPr id="7" name="Заголовок 1"/>
          <p:cNvSpPr txBox="1">
            <a:spLocks/>
          </p:cNvSpPr>
          <p:nvPr/>
        </p:nvSpPr>
        <p:spPr>
          <a:xfrm>
            <a:off x="386668" y="1697949"/>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Цели занятия</a:t>
            </a:r>
            <a:endParaRPr lang="ru-RU" sz="3200" dirty="0"/>
          </a:p>
        </p:txBody>
      </p:sp>
      <p:sp>
        <p:nvSpPr>
          <p:cNvPr id="9" name="Объект 2"/>
          <p:cNvSpPr txBox="1">
            <a:spLocks/>
          </p:cNvSpPr>
          <p:nvPr/>
        </p:nvSpPr>
        <p:spPr>
          <a:xfrm>
            <a:off x="457200" y="2840949"/>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2400" dirty="0" smtClean="0"/>
              <a:t>Тонкая настройка сайта на стороне сервера</a:t>
            </a:r>
          </a:p>
          <a:p>
            <a:r>
              <a:rPr lang="ru-RU" sz="2400" dirty="0" smtClean="0"/>
              <a:t>Динамические элементы на странице</a:t>
            </a:r>
          </a:p>
          <a:p>
            <a:r>
              <a:rPr lang="ru-RU" sz="2400" dirty="0" smtClean="0"/>
              <a:t>Динамическое создание контента на сервере</a:t>
            </a:r>
          </a:p>
          <a:p>
            <a:r>
              <a:rPr lang="ru-RU" sz="2400" dirty="0" smtClean="0"/>
              <a:t>Современные способы предоставления информации</a:t>
            </a:r>
            <a:endParaRPr lang="ru-RU" sz="2400" dirty="0"/>
          </a:p>
        </p:txBody>
      </p:sp>
    </p:spTree>
    <p:extLst>
      <p:ext uri="{BB962C8B-B14F-4D97-AF65-F5344CB8AC3E}">
        <p14:creationId xmlns:p14="http://schemas.microsoft.com/office/powerpoint/2010/main" xmlns="" val="62400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244</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Что дальше?</a:t>
            </a:r>
          </a:p>
        </p:txBody>
      </p:sp>
      <p:sp>
        <p:nvSpPr>
          <p:cNvPr id="6" name="Заголовок 1"/>
          <p:cNvSpPr txBox="1">
            <a:spLocks/>
          </p:cNvSpPr>
          <p:nvPr/>
        </p:nvSpPr>
        <p:spPr>
          <a:xfrm>
            <a:off x="511175" y="99218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Тонкая настройка сайта на стороне сервера</a:t>
            </a:r>
            <a:endParaRPr lang="ru-RU" dirty="0"/>
          </a:p>
        </p:txBody>
      </p:sp>
      <p:sp>
        <p:nvSpPr>
          <p:cNvPr id="7" name="Прямоугольник 6"/>
          <p:cNvSpPr/>
          <p:nvPr/>
        </p:nvSpPr>
        <p:spPr>
          <a:xfrm>
            <a:off x="2504829" y="2632869"/>
            <a:ext cx="4134337" cy="923330"/>
          </a:xfrm>
          <a:prstGeom prst="rect">
            <a:avLst/>
          </a:prstGeom>
          <a:noFill/>
        </p:spPr>
        <p:txBody>
          <a:bodyPr wrap="none" lIns="91440" tIns="45720" rIns="91440" bIns="45720">
            <a:spAutoFit/>
          </a:bodyPr>
          <a:lstStyle/>
          <a:p>
            <a:pPr algn="ct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r>
              <a:rPr lang="en-US" sz="5400" b="1" cap="all"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htaccess</a:t>
            </a:r>
            <a:endParaRPr lang="ru-RU"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9" name="TextBox 8"/>
          <p:cNvSpPr txBox="1"/>
          <p:nvPr/>
        </p:nvSpPr>
        <p:spPr>
          <a:xfrm>
            <a:off x="1952046" y="4096177"/>
            <a:ext cx="5347855" cy="523220"/>
          </a:xfrm>
          <a:prstGeom prst="rect">
            <a:avLst/>
          </a:prstGeom>
          <a:noFill/>
        </p:spPr>
        <p:txBody>
          <a:bodyPr wrap="square" rtlCol="0">
            <a:spAutoFit/>
          </a:bodyPr>
          <a:lstStyle/>
          <a:p>
            <a:r>
              <a:rPr lang="ru-RU" sz="2800" dirty="0" smtClean="0"/>
              <a:t>Файл находится в корне сайта</a:t>
            </a:r>
            <a:endParaRPr lang="ru-RU" sz="2800" dirty="0"/>
          </a:p>
        </p:txBody>
      </p:sp>
      <p:sp>
        <p:nvSpPr>
          <p:cNvPr id="11" name="Прямоугольник 10"/>
          <p:cNvSpPr/>
          <p:nvPr/>
        </p:nvSpPr>
        <p:spPr>
          <a:xfrm>
            <a:off x="587375" y="4981655"/>
            <a:ext cx="8077200" cy="584775"/>
          </a:xfrm>
          <a:prstGeom prst="rect">
            <a:avLst/>
          </a:prstGeom>
        </p:spPr>
        <p:txBody>
          <a:bodyPr wrap="square">
            <a:spAutoFit/>
          </a:bodyPr>
          <a:lstStyle/>
          <a:p>
            <a:r>
              <a:rPr lang="en-US" sz="3200" dirty="0">
                <a:hlinkClick r:id="rId6"/>
              </a:rPr>
              <a:t>http://gering111.com/10-nastroek-htaccess/</a:t>
            </a:r>
            <a:endParaRPr lang="ru-RU" sz="3200" dirty="0"/>
          </a:p>
        </p:txBody>
      </p:sp>
    </p:spTree>
    <p:extLst>
      <p:ext uri="{BB962C8B-B14F-4D97-AF65-F5344CB8AC3E}">
        <p14:creationId xmlns:p14="http://schemas.microsoft.com/office/powerpoint/2010/main" xmlns="" val="23820254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245</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Что дальше?</a:t>
            </a:r>
          </a:p>
        </p:txBody>
      </p:sp>
      <p:sp>
        <p:nvSpPr>
          <p:cNvPr id="6" name="Заголовок 1"/>
          <p:cNvSpPr txBox="1">
            <a:spLocks/>
          </p:cNvSpPr>
          <p:nvPr/>
        </p:nvSpPr>
        <p:spPr>
          <a:xfrm>
            <a:off x="750277" y="706438"/>
            <a:ext cx="8229600" cy="5715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Динамические элементы на странице</a:t>
            </a:r>
            <a:endParaRPr lang="ru-RU" sz="3200" dirty="0"/>
          </a:p>
        </p:txBody>
      </p:sp>
      <p:sp>
        <p:nvSpPr>
          <p:cNvPr id="7" name="Прямоугольник 6"/>
          <p:cNvSpPr/>
          <p:nvPr/>
        </p:nvSpPr>
        <p:spPr>
          <a:xfrm>
            <a:off x="2185785" y="1471044"/>
            <a:ext cx="4467633" cy="923330"/>
          </a:xfrm>
          <a:prstGeom prst="rect">
            <a:avLst/>
          </a:prstGeom>
          <a:noFill/>
        </p:spPr>
        <p:txBody>
          <a:bodyPr wrap="none" lIns="91440" tIns="45720" rIns="91440" bIns="45720">
            <a:spAutoFit/>
          </a:bodyPr>
          <a:lstStyle/>
          <a:p>
            <a:pPr algn="ctr"/>
            <a:r>
              <a:rPr lang="en-US" sz="54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Javascript</a:t>
            </a:r>
            <a:endParaRPr lang="ru-RU"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9"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26549" t="50000" r="19794" b="24801"/>
          <a:stretch/>
        </p:blipFill>
        <p:spPr bwMode="auto">
          <a:xfrm>
            <a:off x="137884" y="2394374"/>
            <a:ext cx="6981371" cy="18433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 name="Picture 3"/>
          <p:cNvPicPr>
            <a:picLocks noChangeAspect="1" noChangeArrowheads="1"/>
          </p:cNvPicPr>
          <p:nvPr/>
        </p:nvPicPr>
        <p:blipFill rotWithShape="1">
          <a:blip r:embed="rId7">
            <a:extLst>
              <a:ext uri="{28A0092B-C50C-407E-A947-70E740481C1C}">
                <a14:useLocalDpi xmlns:a14="http://schemas.microsoft.com/office/drawing/2010/main" xmlns="" val="0"/>
              </a:ext>
            </a:extLst>
          </a:blip>
          <a:srcRect l="12696" t="7808" r="51384" b="69444"/>
          <a:stretch/>
        </p:blipFill>
        <p:spPr bwMode="auto">
          <a:xfrm>
            <a:off x="3822534" y="4237688"/>
            <a:ext cx="4673601" cy="16640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1011586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246</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Что дальше?</a:t>
            </a:r>
          </a:p>
        </p:txBody>
      </p:sp>
      <p:pic>
        <p:nvPicPr>
          <p:cNvPr id="6" name="Picture 2" descr="http://de.academic.ru/pictures/dewiki/87/Webanwendung_client_server_01.pn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741363" y="1345278"/>
            <a:ext cx="7769224" cy="42431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2" name="Прямоугольник 1"/>
          <p:cNvSpPr/>
          <p:nvPr/>
        </p:nvSpPr>
        <p:spPr>
          <a:xfrm>
            <a:off x="1822450" y="764104"/>
            <a:ext cx="5830155" cy="369332"/>
          </a:xfrm>
          <a:prstGeom prst="rect">
            <a:avLst/>
          </a:prstGeom>
        </p:spPr>
        <p:txBody>
          <a:bodyPr wrap="square">
            <a:spAutoFit/>
          </a:bodyPr>
          <a:lstStyle/>
          <a:p>
            <a:r>
              <a:rPr lang="ru-RU" sz="1800" dirty="0">
                <a:latin typeface="+mn-lt"/>
              </a:rPr>
              <a:t>Динамическое создание контента на сервере</a:t>
            </a:r>
          </a:p>
        </p:txBody>
      </p:sp>
    </p:spTree>
    <p:extLst>
      <p:ext uri="{BB962C8B-B14F-4D97-AF65-F5344CB8AC3E}">
        <p14:creationId xmlns:p14="http://schemas.microsoft.com/office/powerpoint/2010/main" xmlns="" val="885914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247</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Что дальше?</a:t>
            </a:r>
          </a:p>
        </p:txBody>
      </p:sp>
      <p:sp>
        <p:nvSpPr>
          <p:cNvPr id="6" name="Заголовок 1"/>
          <p:cNvSpPr txBox="1">
            <a:spLocks/>
          </p:cNvSpPr>
          <p:nvPr/>
        </p:nvSpPr>
        <p:spPr>
          <a:xfrm>
            <a:off x="523081" y="57943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Динамическое создание контента на сервере</a:t>
            </a:r>
            <a:endParaRPr lang="ru-RU" dirty="0"/>
          </a:p>
        </p:txBody>
      </p:sp>
      <p:pic>
        <p:nvPicPr>
          <p:cNvPr id="7" name="Picture 2" descr="http://siteblogger.ru/wp-content/uploads/2011/12/dinamic.jp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88083" y="2105891"/>
            <a:ext cx="8047015" cy="32419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56329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248</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Что дальше?</a:t>
            </a:r>
          </a:p>
        </p:txBody>
      </p:sp>
      <p:sp>
        <p:nvSpPr>
          <p:cNvPr id="6" name="Заголовок 1"/>
          <p:cNvSpPr txBox="1">
            <a:spLocks/>
          </p:cNvSpPr>
          <p:nvPr/>
        </p:nvSpPr>
        <p:spPr>
          <a:xfrm>
            <a:off x="523081" y="570911"/>
            <a:ext cx="8229600" cy="1143000"/>
          </a:xfrm>
          <a:prstGeom prst="rect">
            <a:avLst/>
          </a:prstGeom>
        </p:spPr>
        <p:txBody>
          <a:bodyPr>
            <a:no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Современные способы предоставления информации</a:t>
            </a:r>
            <a:endParaRPr lang="ru-RU" sz="2800" dirty="0"/>
          </a:p>
        </p:txBody>
      </p:sp>
      <p:sp>
        <p:nvSpPr>
          <p:cNvPr id="7" name="Прямоугольник 6"/>
          <p:cNvSpPr/>
          <p:nvPr/>
        </p:nvSpPr>
        <p:spPr bwMode="auto">
          <a:xfrm>
            <a:off x="1149928" y="1898071"/>
            <a:ext cx="1690254" cy="227214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HTML</a:t>
            </a:r>
          </a:p>
          <a:p>
            <a:pPr marL="0" marR="0" indent="0" algn="ctr" defTabSz="914400" rtl="0" eaLnBrk="1" fontAlgn="base" latinLnBrk="0" hangingPunct="1">
              <a:lnSpc>
                <a:spcPct val="100000"/>
              </a:lnSpc>
              <a:spcBef>
                <a:spcPct val="0"/>
              </a:spcBef>
              <a:spcAft>
                <a:spcPct val="0"/>
              </a:spcAft>
              <a:buClrTx/>
              <a:buSzTx/>
              <a:buFontTx/>
              <a:buNone/>
              <a:tabLst/>
            </a:pPr>
            <a:r>
              <a:rPr lang="en-US" dirty="0" smtClean="0">
                <a:solidFill>
                  <a:schemeClr val="tx1"/>
                </a:solidFill>
                <a:latin typeface="Arial" charset="0"/>
              </a:rPr>
              <a:t>CSS</a:t>
            </a:r>
            <a:endParaRPr kumimoji="0" lang="ru-RU" sz="2000" b="0" i="0" u="none" strike="noStrike" cap="none" normalizeH="0" baseline="0" dirty="0" smtClean="0">
              <a:ln>
                <a:noFill/>
              </a:ln>
              <a:solidFill>
                <a:schemeClr val="tx1"/>
              </a:solidFill>
              <a:effectLst/>
              <a:latin typeface="Arial" charset="0"/>
            </a:endParaRPr>
          </a:p>
        </p:txBody>
      </p:sp>
      <p:sp>
        <p:nvSpPr>
          <p:cNvPr id="9" name="TextBox 8"/>
          <p:cNvSpPr txBox="1"/>
          <p:nvPr/>
        </p:nvSpPr>
        <p:spPr>
          <a:xfrm>
            <a:off x="1149928" y="1496291"/>
            <a:ext cx="1690254" cy="401780"/>
          </a:xfrm>
          <a:prstGeom prst="rect">
            <a:avLst/>
          </a:prstGeom>
          <a:noFill/>
        </p:spPr>
        <p:txBody>
          <a:bodyPr wrap="square" rtlCol="0">
            <a:spAutoFit/>
          </a:bodyPr>
          <a:lstStyle/>
          <a:p>
            <a:pPr algn="ctr"/>
            <a:r>
              <a:rPr lang="ru-RU" dirty="0" err="1" smtClean="0">
                <a:latin typeface="+mn-lt"/>
              </a:rPr>
              <a:t>клинет</a:t>
            </a:r>
            <a:endParaRPr lang="ru-RU" dirty="0">
              <a:latin typeface="+mn-lt"/>
            </a:endParaRPr>
          </a:p>
        </p:txBody>
      </p:sp>
      <p:sp>
        <p:nvSpPr>
          <p:cNvPr id="11" name="Прямоугольник 10"/>
          <p:cNvSpPr/>
          <p:nvPr/>
        </p:nvSpPr>
        <p:spPr bwMode="auto">
          <a:xfrm>
            <a:off x="4114800" y="1898071"/>
            <a:ext cx="1690254" cy="227214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smtClean="0">
                <a:solidFill>
                  <a:schemeClr val="tx1"/>
                </a:solidFill>
                <a:latin typeface="Arial" charset="0"/>
              </a:rPr>
              <a:t>PHP</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dirty="0" smtClean="0">
                <a:solidFill>
                  <a:schemeClr val="tx1"/>
                </a:solidFill>
                <a:latin typeface="Arial" charset="0"/>
              </a:rPr>
              <a:t>MySQL</a:t>
            </a:r>
            <a:endParaRPr kumimoji="0" lang="ru-RU" sz="2000" b="0" i="0" u="none" strike="noStrike" cap="none" normalizeH="0" baseline="0" dirty="0" smtClean="0">
              <a:ln>
                <a:noFill/>
              </a:ln>
              <a:solidFill>
                <a:schemeClr val="tx1"/>
              </a:solidFill>
              <a:effectLst/>
              <a:latin typeface="Arial" charset="0"/>
            </a:endParaRPr>
          </a:p>
        </p:txBody>
      </p:sp>
      <p:sp>
        <p:nvSpPr>
          <p:cNvPr id="12" name="TextBox 11"/>
          <p:cNvSpPr txBox="1"/>
          <p:nvPr/>
        </p:nvSpPr>
        <p:spPr>
          <a:xfrm>
            <a:off x="4114800" y="1496291"/>
            <a:ext cx="1690254" cy="401780"/>
          </a:xfrm>
          <a:prstGeom prst="rect">
            <a:avLst/>
          </a:prstGeom>
          <a:noFill/>
        </p:spPr>
        <p:txBody>
          <a:bodyPr wrap="square" rtlCol="0">
            <a:spAutoFit/>
          </a:bodyPr>
          <a:lstStyle/>
          <a:p>
            <a:pPr algn="ctr"/>
            <a:r>
              <a:rPr lang="ru-RU" dirty="0" smtClean="0">
                <a:latin typeface="+mn-lt"/>
              </a:rPr>
              <a:t>сервер</a:t>
            </a:r>
            <a:endParaRPr lang="ru-RU" dirty="0">
              <a:latin typeface="+mn-lt"/>
            </a:endParaRPr>
          </a:p>
        </p:txBody>
      </p:sp>
      <p:cxnSp>
        <p:nvCxnSpPr>
          <p:cNvPr id="13" name="Прямая со стрелкой 12"/>
          <p:cNvCxnSpPr/>
          <p:nvPr/>
        </p:nvCxnSpPr>
        <p:spPr bwMode="auto">
          <a:xfrm>
            <a:off x="4793673" y="2840182"/>
            <a:ext cx="13854" cy="44334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Прямая со стрелкой 13"/>
          <p:cNvCxnSpPr/>
          <p:nvPr/>
        </p:nvCxnSpPr>
        <p:spPr bwMode="auto">
          <a:xfrm flipV="1">
            <a:off x="5084618" y="2840182"/>
            <a:ext cx="0" cy="34636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Прямая со стрелкой 14"/>
          <p:cNvCxnSpPr/>
          <p:nvPr/>
        </p:nvCxnSpPr>
        <p:spPr bwMode="auto">
          <a:xfrm>
            <a:off x="2840182" y="2424545"/>
            <a:ext cx="127461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Прямая со стрелкой 15"/>
          <p:cNvCxnSpPr/>
          <p:nvPr/>
        </p:nvCxnSpPr>
        <p:spPr bwMode="auto">
          <a:xfrm flipH="1">
            <a:off x="2840182" y="2840182"/>
            <a:ext cx="127461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a:off x="2632364" y="2022765"/>
            <a:ext cx="1690254" cy="401780"/>
          </a:xfrm>
          <a:prstGeom prst="rect">
            <a:avLst/>
          </a:prstGeom>
          <a:noFill/>
        </p:spPr>
        <p:txBody>
          <a:bodyPr wrap="square" rtlCol="0">
            <a:spAutoFit/>
          </a:bodyPr>
          <a:lstStyle/>
          <a:p>
            <a:pPr algn="ctr"/>
            <a:r>
              <a:rPr lang="ru-RU" dirty="0" smtClean="0">
                <a:latin typeface="+mn-lt"/>
              </a:rPr>
              <a:t>запрос</a:t>
            </a:r>
            <a:endParaRPr lang="ru-RU" dirty="0">
              <a:latin typeface="+mn-lt"/>
            </a:endParaRPr>
          </a:p>
        </p:txBody>
      </p:sp>
      <p:sp>
        <p:nvSpPr>
          <p:cNvPr id="18" name="TextBox 17"/>
          <p:cNvSpPr txBox="1"/>
          <p:nvPr/>
        </p:nvSpPr>
        <p:spPr>
          <a:xfrm>
            <a:off x="2632364" y="2895603"/>
            <a:ext cx="1690254" cy="707886"/>
          </a:xfrm>
          <a:prstGeom prst="rect">
            <a:avLst/>
          </a:prstGeom>
          <a:noFill/>
        </p:spPr>
        <p:txBody>
          <a:bodyPr wrap="square" rtlCol="0">
            <a:spAutoFit/>
          </a:bodyPr>
          <a:lstStyle/>
          <a:p>
            <a:pPr algn="ctr"/>
            <a:r>
              <a:rPr lang="en-US" dirty="0" smtClean="0">
                <a:latin typeface="+mn-lt"/>
              </a:rPr>
              <a:t>html-</a:t>
            </a:r>
            <a:r>
              <a:rPr lang="ru-RU" dirty="0" smtClean="0">
                <a:latin typeface="+mn-lt"/>
              </a:rPr>
              <a:t>страница</a:t>
            </a:r>
            <a:endParaRPr lang="ru-RU" dirty="0">
              <a:latin typeface="+mn-lt"/>
            </a:endParaRPr>
          </a:p>
        </p:txBody>
      </p:sp>
      <p:sp>
        <p:nvSpPr>
          <p:cNvPr id="19" name="Равнобедренный треугольник 18"/>
          <p:cNvSpPr/>
          <p:nvPr/>
        </p:nvSpPr>
        <p:spPr bwMode="auto">
          <a:xfrm>
            <a:off x="1149928" y="4170216"/>
            <a:ext cx="1690254" cy="1357745"/>
          </a:xfrm>
          <a:prstGeom prst="triangl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smtClean="0">
                <a:solidFill>
                  <a:schemeClr val="tx1"/>
                </a:solidFill>
                <a:latin typeface="Arial" charset="0"/>
              </a:rPr>
              <a:t>JavaScript</a:t>
            </a:r>
            <a:endParaRPr kumimoji="0" lang="ru-RU" sz="1800" b="0" i="0" u="none" strike="noStrike" cap="none" normalizeH="0" baseline="0" dirty="0" smtClean="0">
              <a:ln>
                <a:noFill/>
              </a:ln>
              <a:solidFill>
                <a:schemeClr val="tx1"/>
              </a:solidFill>
              <a:effectLst/>
              <a:latin typeface="Arial" charset="0"/>
            </a:endParaRPr>
          </a:p>
        </p:txBody>
      </p:sp>
      <p:sp>
        <p:nvSpPr>
          <p:cNvPr id="20" name="Полилиния 19"/>
          <p:cNvSpPr/>
          <p:nvPr/>
        </p:nvSpPr>
        <p:spPr>
          <a:xfrm>
            <a:off x="3815386" y="1607127"/>
            <a:ext cx="119305" cy="2812473"/>
          </a:xfrm>
          <a:custGeom>
            <a:avLst/>
            <a:gdLst>
              <a:gd name="connsiteX0" fmla="*/ 119305 w 119305"/>
              <a:gd name="connsiteY0" fmla="*/ 0 h 2812473"/>
              <a:gd name="connsiteX1" fmla="*/ 36178 w 119305"/>
              <a:gd name="connsiteY1" fmla="*/ 2812473 h 2812473"/>
              <a:gd name="connsiteX2" fmla="*/ 22323 w 119305"/>
              <a:gd name="connsiteY2" fmla="*/ 2299855 h 2812473"/>
              <a:gd name="connsiteX3" fmla="*/ 50032 w 119305"/>
              <a:gd name="connsiteY3" fmla="*/ 2216728 h 2812473"/>
              <a:gd name="connsiteX4" fmla="*/ 36178 w 119305"/>
              <a:gd name="connsiteY4" fmla="*/ 1814946 h 2812473"/>
              <a:gd name="connsiteX5" fmla="*/ 119305 w 119305"/>
              <a:gd name="connsiteY5" fmla="*/ 0 h 281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305" h="2812473">
                <a:moveTo>
                  <a:pt x="119305" y="0"/>
                </a:moveTo>
                <a:lnTo>
                  <a:pt x="36178" y="2812473"/>
                </a:lnTo>
                <a:cubicBezTo>
                  <a:pt x="-10114" y="2581011"/>
                  <a:pt x="-8872" y="2643003"/>
                  <a:pt x="22323" y="2299855"/>
                </a:cubicBezTo>
                <a:cubicBezTo>
                  <a:pt x="24967" y="2270767"/>
                  <a:pt x="50032" y="2216728"/>
                  <a:pt x="50032" y="2216728"/>
                </a:cubicBezTo>
                <a:cubicBezTo>
                  <a:pt x="32433" y="1935136"/>
                  <a:pt x="36178" y="2069090"/>
                  <a:pt x="36178" y="1814946"/>
                </a:cubicBezTo>
                <a:lnTo>
                  <a:pt x="119305" y="0"/>
                </a:lnTo>
                <a:close/>
              </a:path>
            </a:pathLst>
          </a:custGeom>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sp>
        <p:nvSpPr>
          <p:cNvPr id="21" name="Полилиния 20"/>
          <p:cNvSpPr/>
          <p:nvPr/>
        </p:nvSpPr>
        <p:spPr>
          <a:xfrm>
            <a:off x="912342" y="1272835"/>
            <a:ext cx="5710131" cy="4656910"/>
          </a:xfrm>
          <a:custGeom>
            <a:avLst/>
            <a:gdLst>
              <a:gd name="connsiteX0" fmla="*/ 3077767 w 5710131"/>
              <a:gd name="connsiteY0" fmla="*/ 43347 h 4656910"/>
              <a:gd name="connsiteX1" fmla="*/ 4199985 w 5710131"/>
              <a:gd name="connsiteY1" fmla="*/ 71056 h 4656910"/>
              <a:gd name="connsiteX2" fmla="*/ 4255403 w 5710131"/>
              <a:gd name="connsiteY2" fmla="*/ 84910 h 4656910"/>
              <a:gd name="connsiteX3" fmla="*/ 4324676 w 5710131"/>
              <a:gd name="connsiteY3" fmla="*/ 98765 h 4656910"/>
              <a:gd name="connsiteX4" fmla="*/ 4380094 w 5710131"/>
              <a:gd name="connsiteY4" fmla="*/ 112620 h 4656910"/>
              <a:gd name="connsiteX5" fmla="*/ 4532494 w 5710131"/>
              <a:gd name="connsiteY5" fmla="*/ 140329 h 4656910"/>
              <a:gd name="connsiteX6" fmla="*/ 4629476 w 5710131"/>
              <a:gd name="connsiteY6" fmla="*/ 168038 h 4656910"/>
              <a:gd name="connsiteX7" fmla="*/ 4698749 w 5710131"/>
              <a:gd name="connsiteY7" fmla="*/ 181892 h 4656910"/>
              <a:gd name="connsiteX8" fmla="*/ 4865003 w 5710131"/>
              <a:gd name="connsiteY8" fmla="*/ 223456 h 4656910"/>
              <a:gd name="connsiteX9" fmla="*/ 4920422 w 5710131"/>
              <a:gd name="connsiteY9" fmla="*/ 251165 h 4656910"/>
              <a:gd name="connsiteX10" fmla="*/ 4975840 w 5710131"/>
              <a:gd name="connsiteY10" fmla="*/ 265020 h 4656910"/>
              <a:gd name="connsiteX11" fmla="*/ 5072822 w 5710131"/>
              <a:gd name="connsiteY11" fmla="*/ 306583 h 4656910"/>
              <a:gd name="connsiteX12" fmla="*/ 5114385 w 5710131"/>
              <a:gd name="connsiteY12" fmla="*/ 334292 h 4656910"/>
              <a:gd name="connsiteX13" fmla="*/ 5225222 w 5710131"/>
              <a:gd name="connsiteY13" fmla="*/ 472838 h 4656910"/>
              <a:gd name="connsiteX14" fmla="*/ 5266785 w 5710131"/>
              <a:gd name="connsiteY14" fmla="*/ 555965 h 4656910"/>
              <a:gd name="connsiteX15" fmla="*/ 5322203 w 5710131"/>
              <a:gd name="connsiteY15" fmla="*/ 625238 h 4656910"/>
              <a:gd name="connsiteX16" fmla="*/ 5349913 w 5710131"/>
              <a:gd name="connsiteY16" fmla="*/ 680656 h 4656910"/>
              <a:gd name="connsiteX17" fmla="*/ 5405331 w 5710131"/>
              <a:gd name="connsiteY17" fmla="*/ 763783 h 4656910"/>
              <a:gd name="connsiteX18" fmla="*/ 5474603 w 5710131"/>
              <a:gd name="connsiteY18" fmla="*/ 888474 h 4656910"/>
              <a:gd name="connsiteX19" fmla="*/ 5557731 w 5710131"/>
              <a:gd name="connsiteY19" fmla="*/ 971601 h 4656910"/>
              <a:gd name="connsiteX20" fmla="*/ 5599294 w 5710131"/>
              <a:gd name="connsiteY20" fmla="*/ 1110147 h 4656910"/>
              <a:gd name="connsiteX21" fmla="*/ 5613149 w 5710131"/>
              <a:gd name="connsiteY21" fmla="*/ 1165565 h 4656910"/>
              <a:gd name="connsiteX22" fmla="*/ 5654713 w 5710131"/>
              <a:gd name="connsiteY22" fmla="*/ 1193274 h 4656910"/>
              <a:gd name="connsiteX23" fmla="*/ 5696276 w 5710131"/>
              <a:gd name="connsiteY23" fmla="*/ 1331820 h 4656910"/>
              <a:gd name="connsiteX24" fmla="*/ 5710131 w 5710131"/>
              <a:gd name="connsiteY24" fmla="*/ 1414947 h 4656910"/>
              <a:gd name="connsiteX25" fmla="*/ 5696276 w 5710131"/>
              <a:gd name="connsiteY25" fmla="*/ 2079965 h 4656910"/>
              <a:gd name="connsiteX26" fmla="*/ 5668567 w 5710131"/>
              <a:gd name="connsiteY26" fmla="*/ 2260074 h 4656910"/>
              <a:gd name="connsiteX27" fmla="*/ 5640858 w 5710131"/>
              <a:gd name="connsiteY27" fmla="*/ 2357056 h 4656910"/>
              <a:gd name="connsiteX28" fmla="*/ 5627003 w 5710131"/>
              <a:gd name="connsiteY28" fmla="*/ 2398620 h 4656910"/>
              <a:gd name="connsiteX29" fmla="*/ 5599294 w 5710131"/>
              <a:gd name="connsiteY29" fmla="*/ 2454038 h 4656910"/>
              <a:gd name="connsiteX30" fmla="*/ 5557731 w 5710131"/>
              <a:gd name="connsiteY30" fmla="*/ 2551020 h 4656910"/>
              <a:gd name="connsiteX31" fmla="*/ 5502313 w 5710131"/>
              <a:gd name="connsiteY31" fmla="*/ 2648001 h 4656910"/>
              <a:gd name="connsiteX32" fmla="*/ 5446894 w 5710131"/>
              <a:gd name="connsiteY32" fmla="*/ 2675710 h 4656910"/>
              <a:gd name="connsiteX33" fmla="*/ 5419185 w 5710131"/>
              <a:gd name="connsiteY33" fmla="*/ 2703420 h 4656910"/>
              <a:gd name="connsiteX34" fmla="*/ 5405331 w 5710131"/>
              <a:gd name="connsiteY34" fmla="*/ 2744983 h 4656910"/>
              <a:gd name="connsiteX35" fmla="*/ 5363767 w 5710131"/>
              <a:gd name="connsiteY35" fmla="*/ 2758838 h 4656910"/>
              <a:gd name="connsiteX36" fmla="*/ 5322203 w 5710131"/>
              <a:gd name="connsiteY36" fmla="*/ 2814256 h 4656910"/>
              <a:gd name="connsiteX37" fmla="*/ 5211367 w 5710131"/>
              <a:gd name="connsiteY37" fmla="*/ 2897383 h 4656910"/>
              <a:gd name="connsiteX38" fmla="*/ 5086676 w 5710131"/>
              <a:gd name="connsiteY38" fmla="*/ 2980510 h 4656910"/>
              <a:gd name="connsiteX39" fmla="*/ 5017403 w 5710131"/>
              <a:gd name="connsiteY39" fmla="*/ 3035929 h 4656910"/>
              <a:gd name="connsiteX40" fmla="*/ 4975840 w 5710131"/>
              <a:gd name="connsiteY40" fmla="*/ 3049783 h 4656910"/>
              <a:gd name="connsiteX41" fmla="*/ 4865003 w 5710131"/>
              <a:gd name="connsiteY41" fmla="*/ 3146765 h 4656910"/>
              <a:gd name="connsiteX42" fmla="*/ 4781876 w 5710131"/>
              <a:gd name="connsiteY42" fmla="*/ 3188329 h 4656910"/>
              <a:gd name="connsiteX43" fmla="*/ 4726458 w 5710131"/>
              <a:gd name="connsiteY43" fmla="*/ 3229892 h 4656910"/>
              <a:gd name="connsiteX44" fmla="*/ 4643331 w 5710131"/>
              <a:gd name="connsiteY44" fmla="*/ 3285310 h 4656910"/>
              <a:gd name="connsiteX45" fmla="*/ 4601767 w 5710131"/>
              <a:gd name="connsiteY45" fmla="*/ 3340729 h 4656910"/>
              <a:gd name="connsiteX46" fmla="*/ 4518640 w 5710131"/>
              <a:gd name="connsiteY46" fmla="*/ 3423856 h 4656910"/>
              <a:gd name="connsiteX47" fmla="*/ 4490931 w 5710131"/>
              <a:gd name="connsiteY47" fmla="*/ 3479274 h 4656910"/>
              <a:gd name="connsiteX48" fmla="*/ 4449367 w 5710131"/>
              <a:gd name="connsiteY48" fmla="*/ 3520838 h 4656910"/>
              <a:gd name="connsiteX49" fmla="*/ 4407803 w 5710131"/>
              <a:gd name="connsiteY49" fmla="*/ 3576256 h 4656910"/>
              <a:gd name="connsiteX50" fmla="*/ 4366240 w 5710131"/>
              <a:gd name="connsiteY50" fmla="*/ 3645529 h 4656910"/>
              <a:gd name="connsiteX51" fmla="*/ 4310822 w 5710131"/>
              <a:gd name="connsiteY51" fmla="*/ 3700947 h 4656910"/>
              <a:gd name="connsiteX52" fmla="*/ 4255403 w 5710131"/>
              <a:gd name="connsiteY52" fmla="*/ 3784074 h 4656910"/>
              <a:gd name="connsiteX53" fmla="*/ 4130713 w 5710131"/>
              <a:gd name="connsiteY53" fmla="*/ 3881056 h 4656910"/>
              <a:gd name="connsiteX54" fmla="*/ 4103003 w 5710131"/>
              <a:gd name="connsiteY54" fmla="*/ 3908765 h 4656910"/>
              <a:gd name="connsiteX55" fmla="*/ 3992167 w 5710131"/>
              <a:gd name="connsiteY55" fmla="*/ 4005747 h 4656910"/>
              <a:gd name="connsiteX56" fmla="*/ 3936749 w 5710131"/>
              <a:gd name="connsiteY56" fmla="*/ 4088874 h 4656910"/>
              <a:gd name="connsiteX57" fmla="*/ 3839767 w 5710131"/>
              <a:gd name="connsiteY57" fmla="*/ 4172001 h 4656910"/>
              <a:gd name="connsiteX58" fmla="*/ 3770494 w 5710131"/>
              <a:gd name="connsiteY58" fmla="*/ 4227420 h 4656910"/>
              <a:gd name="connsiteX59" fmla="*/ 3728931 w 5710131"/>
              <a:gd name="connsiteY59" fmla="*/ 4268983 h 4656910"/>
              <a:gd name="connsiteX60" fmla="*/ 3590385 w 5710131"/>
              <a:gd name="connsiteY60" fmla="*/ 4365965 h 4656910"/>
              <a:gd name="connsiteX61" fmla="*/ 3521113 w 5710131"/>
              <a:gd name="connsiteY61" fmla="*/ 4449092 h 4656910"/>
              <a:gd name="connsiteX62" fmla="*/ 3424131 w 5710131"/>
              <a:gd name="connsiteY62" fmla="*/ 4490656 h 4656910"/>
              <a:gd name="connsiteX63" fmla="*/ 3271731 w 5710131"/>
              <a:gd name="connsiteY63" fmla="*/ 4587638 h 4656910"/>
              <a:gd name="connsiteX64" fmla="*/ 3119331 w 5710131"/>
              <a:gd name="connsiteY64" fmla="*/ 4629201 h 4656910"/>
              <a:gd name="connsiteX65" fmla="*/ 2883803 w 5710131"/>
              <a:gd name="connsiteY65" fmla="*/ 4643056 h 4656910"/>
              <a:gd name="connsiteX66" fmla="*/ 2579003 w 5710131"/>
              <a:gd name="connsiteY66" fmla="*/ 4656910 h 4656910"/>
              <a:gd name="connsiteX67" fmla="*/ 251440 w 5710131"/>
              <a:gd name="connsiteY67" fmla="*/ 4643056 h 4656910"/>
              <a:gd name="connsiteX68" fmla="*/ 196022 w 5710131"/>
              <a:gd name="connsiteY68" fmla="*/ 4601492 h 4656910"/>
              <a:gd name="connsiteX69" fmla="*/ 112894 w 5710131"/>
              <a:gd name="connsiteY69" fmla="*/ 4518365 h 4656910"/>
              <a:gd name="connsiteX70" fmla="*/ 57476 w 5710131"/>
              <a:gd name="connsiteY70" fmla="*/ 4435238 h 4656910"/>
              <a:gd name="connsiteX71" fmla="*/ 43622 w 5710131"/>
              <a:gd name="connsiteY71" fmla="*/ 4393674 h 4656910"/>
              <a:gd name="connsiteX72" fmla="*/ 2058 w 5710131"/>
              <a:gd name="connsiteY72" fmla="*/ 4296692 h 4656910"/>
              <a:gd name="connsiteX73" fmla="*/ 15913 w 5710131"/>
              <a:gd name="connsiteY73" fmla="*/ 3978038 h 4656910"/>
              <a:gd name="connsiteX74" fmla="*/ 29767 w 5710131"/>
              <a:gd name="connsiteY74" fmla="*/ 3936474 h 4656910"/>
              <a:gd name="connsiteX75" fmla="*/ 85185 w 5710131"/>
              <a:gd name="connsiteY75" fmla="*/ 3839492 h 4656910"/>
              <a:gd name="connsiteX76" fmla="*/ 126749 w 5710131"/>
              <a:gd name="connsiteY76" fmla="*/ 3770220 h 4656910"/>
              <a:gd name="connsiteX77" fmla="*/ 265294 w 5710131"/>
              <a:gd name="connsiteY77" fmla="*/ 3659383 h 4656910"/>
              <a:gd name="connsiteX78" fmla="*/ 348422 w 5710131"/>
              <a:gd name="connsiteY78" fmla="*/ 3603965 h 4656910"/>
              <a:gd name="connsiteX79" fmla="*/ 459258 w 5710131"/>
              <a:gd name="connsiteY79" fmla="*/ 3548547 h 4656910"/>
              <a:gd name="connsiteX80" fmla="*/ 514676 w 5710131"/>
              <a:gd name="connsiteY80" fmla="*/ 3520838 h 4656910"/>
              <a:gd name="connsiteX81" fmla="*/ 556240 w 5710131"/>
              <a:gd name="connsiteY81" fmla="*/ 3506983 h 4656910"/>
              <a:gd name="connsiteX82" fmla="*/ 653222 w 5710131"/>
              <a:gd name="connsiteY82" fmla="*/ 3465420 h 4656910"/>
              <a:gd name="connsiteX83" fmla="*/ 722494 w 5710131"/>
              <a:gd name="connsiteY83" fmla="*/ 3423856 h 4656910"/>
              <a:gd name="connsiteX84" fmla="*/ 764058 w 5710131"/>
              <a:gd name="connsiteY84" fmla="*/ 3382292 h 4656910"/>
              <a:gd name="connsiteX85" fmla="*/ 888749 w 5710131"/>
              <a:gd name="connsiteY85" fmla="*/ 3313020 h 4656910"/>
              <a:gd name="connsiteX86" fmla="*/ 971876 w 5710131"/>
              <a:gd name="connsiteY86" fmla="*/ 3257601 h 4656910"/>
              <a:gd name="connsiteX87" fmla="*/ 1055003 w 5710131"/>
              <a:gd name="connsiteY87" fmla="*/ 3188329 h 4656910"/>
              <a:gd name="connsiteX88" fmla="*/ 1096567 w 5710131"/>
              <a:gd name="connsiteY88" fmla="*/ 3174474 h 4656910"/>
              <a:gd name="connsiteX89" fmla="*/ 1151985 w 5710131"/>
              <a:gd name="connsiteY89" fmla="*/ 3146765 h 4656910"/>
              <a:gd name="connsiteX90" fmla="*/ 1179694 w 5710131"/>
              <a:gd name="connsiteY90" fmla="*/ 3105201 h 4656910"/>
              <a:gd name="connsiteX91" fmla="*/ 1373658 w 5710131"/>
              <a:gd name="connsiteY91" fmla="*/ 3063638 h 4656910"/>
              <a:gd name="connsiteX92" fmla="*/ 2412749 w 5710131"/>
              <a:gd name="connsiteY92" fmla="*/ 3049783 h 4656910"/>
              <a:gd name="connsiteX93" fmla="*/ 2454313 w 5710131"/>
              <a:gd name="connsiteY93" fmla="*/ 3008220 h 4656910"/>
              <a:gd name="connsiteX94" fmla="*/ 2495876 w 5710131"/>
              <a:gd name="connsiteY94" fmla="*/ 2994365 h 4656910"/>
              <a:gd name="connsiteX95" fmla="*/ 2523585 w 5710131"/>
              <a:gd name="connsiteY95" fmla="*/ 2952801 h 4656910"/>
              <a:gd name="connsiteX96" fmla="*/ 2620567 w 5710131"/>
              <a:gd name="connsiteY96" fmla="*/ 2897383 h 4656910"/>
              <a:gd name="connsiteX97" fmla="*/ 2675985 w 5710131"/>
              <a:gd name="connsiteY97" fmla="*/ 2855820 h 4656910"/>
              <a:gd name="connsiteX98" fmla="*/ 2759113 w 5710131"/>
              <a:gd name="connsiteY98" fmla="*/ 2744983 h 4656910"/>
              <a:gd name="connsiteX99" fmla="*/ 2869949 w 5710131"/>
              <a:gd name="connsiteY99" fmla="*/ 2648001 h 4656910"/>
              <a:gd name="connsiteX100" fmla="*/ 2911513 w 5710131"/>
              <a:gd name="connsiteY100" fmla="*/ 2606438 h 4656910"/>
              <a:gd name="connsiteX101" fmla="*/ 2953076 w 5710131"/>
              <a:gd name="connsiteY101" fmla="*/ 2509456 h 4656910"/>
              <a:gd name="connsiteX102" fmla="*/ 3022349 w 5710131"/>
              <a:gd name="connsiteY102" fmla="*/ 2412474 h 4656910"/>
              <a:gd name="connsiteX103" fmla="*/ 3036203 w 5710131"/>
              <a:gd name="connsiteY103" fmla="*/ 2370910 h 4656910"/>
              <a:gd name="connsiteX104" fmla="*/ 3050058 w 5710131"/>
              <a:gd name="connsiteY104" fmla="*/ 2315492 h 4656910"/>
              <a:gd name="connsiteX105" fmla="*/ 3077767 w 5710131"/>
              <a:gd name="connsiteY105" fmla="*/ 2273929 h 4656910"/>
              <a:gd name="connsiteX106" fmla="*/ 3091622 w 5710131"/>
              <a:gd name="connsiteY106" fmla="*/ 2218510 h 4656910"/>
              <a:gd name="connsiteX107" fmla="*/ 3105476 w 5710131"/>
              <a:gd name="connsiteY107" fmla="*/ 2149238 h 4656910"/>
              <a:gd name="connsiteX108" fmla="*/ 3147040 w 5710131"/>
              <a:gd name="connsiteY108" fmla="*/ 2038401 h 4656910"/>
              <a:gd name="connsiteX109" fmla="*/ 3133185 w 5710131"/>
              <a:gd name="connsiteY109" fmla="*/ 1110147 h 4656910"/>
              <a:gd name="connsiteX110" fmla="*/ 3119331 w 5710131"/>
              <a:gd name="connsiteY110" fmla="*/ 1040874 h 4656910"/>
              <a:gd name="connsiteX111" fmla="*/ 3105476 w 5710131"/>
              <a:gd name="connsiteY111" fmla="*/ 943892 h 4656910"/>
              <a:gd name="connsiteX112" fmla="*/ 3119331 w 5710131"/>
              <a:gd name="connsiteY112" fmla="*/ 486692 h 4656910"/>
              <a:gd name="connsiteX113" fmla="*/ 3147040 w 5710131"/>
              <a:gd name="connsiteY113" fmla="*/ 389710 h 4656910"/>
              <a:gd name="connsiteX114" fmla="*/ 3188603 w 5710131"/>
              <a:gd name="connsiteY114" fmla="*/ 362001 h 4656910"/>
              <a:gd name="connsiteX115" fmla="*/ 3216313 w 5710131"/>
              <a:gd name="connsiteY115" fmla="*/ 251165 h 4656910"/>
              <a:gd name="connsiteX116" fmla="*/ 3244022 w 5710131"/>
              <a:gd name="connsiteY116" fmla="*/ 209601 h 4656910"/>
              <a:gd name="connsiteX117" fmla="*/ 3271731 w 5710131"/>
              <a:gd name="connsiteY117" fmla="*/ 154183 h 4656910"/>
              <a:gd name="connsiteX118" fmla="*/ 3313294 w 5710131"/>
              <a:gd name="connsiteY118" fmla="*/ 112620 h 4656910"/>
              <a:gd name="connsiteX119" fmla="*/ 3396422 w 5710131"/>
              <a:gd name="connsiteY119" fmla="*/ 57201 h 4656910"/>
              <a:gd name="connsiteX120" fmla="*/ 3548822 w 5710131"/>
              <a:gd name="connsiteY120" fmla="*/ 15638 h 4656910"/>
              <a:gd name="connsiteX121" fmla="*/ 3590385 w 5710131"/>
              <a:gd name="connsiteY121" fmla="*/ 1783 h 4656910"/>
              <a:gd name="connsiteX122" fmla="*/ 3867476 w 5710131"/>
              <a:gd name="connsiteY122" fmla="*/ 1783 h 465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5710131" h="4656910">
                <a:moveTo>
                  <a:pt x="3077767" y="43347"/>
                </a:moveTo>
                <a:cubicBezTo>
                  <a:pt x="3496123" y="127015"/>
                  <a:pt x="3050648" y="42323"/>
                  <a:pt x="4199985" y="71056"/>
                </a:cubicBezTo>
                <a:cubicBezTo>
                  <a:pt x="4219020" y="71532"/>
                  <a:pt x="4236815" y="80779"/>
                  <a:pt x="4255403" y="84910"/>
                </a:cubicBezTo>
                <a:cubicBezTo>
                  <a:pt x="4278391" y="90018"/>
                  <a:pt x="4301688" y="93656"/>
                  <a:pt x="4324676" y="98765"/>
                </a:cubicBezTo>
                <a:cubicBezTo>
                  <a:pt x="4343264" y="102896"/>
                  <a:pt x="4361423" y="108886"/>
                  <a:pt x="4380094" y="112620"/>
                </a:cubicBezTo>
                <a:cubicBezTo>
                  <a:pt x="4441890" y="124979"/>
                  <a:pt x="4473029" y="125463"/>
                  <a:pt x="4532494" y="140329"/>
                </a:cubicBezTo>
                <a:cubicBezTo>
                  <a:pt x="4717579" y="186600"/>
                  <a:pt x="4396315" y="116225"/>
                  <a:pt x="4629476" y="168038"/>
                </a:cubicBezTo>
                <a:cubicBezTo>
                  <a:pt x="4652464" y="173146"/>
                  <a:pt x="4676030" y="175696"/>
                  <a:pt x="4698749" y="181892"/>
                </a:cubicBezTo>
                <a:cubicBezTo>
                  <a:pt x="4871266" y="228941"/>
                  <a:pt x="4692724" y="194742"/>
                  <a:pt x="4865003" y="223456"/>
                </a:cubicBezTo>
                <a:cubicBezTo>
                  <a:pt x="4883476" y="232692"/>
                  <a:pt x="4901084" y="243913"/>
                  <a:pt x="4920422" y="251165"/>
                </a:cubicBezTo>
                <a:cubicBezTo>
                  <a:pt x="4938251" y="257851"/>
                  <a:pt x="4958338" y="257519"/>
                  <a:pt x="4975840" y="265020"/>
                </a:cubicBezTo>
                <a:cubicBezTo>
                  <a:pt x="5109780" y="322424"/>
                  <a:pt x="4913728" y="266812"/>
                  <a:pt x="5072822" y="306583"/>
                </a:cubicBezTo>
                <a:cubicBezTo>
                  <a:pt x="5086676" y="315819"/>
                  <a:pt x="5101743" y="323456"/>
                  <a:pt x="5114385" y="334292"/>
                </a:cubicBezTo>
                <a:cubicBezTo>
                  <a:pt x="5159487" y="372951"/>
                  <a:pt x="5198481" y="419356"/>
                  <a:pt x="5225222" y="472838"/>
                </a:cubicBezTo>
                <a:cubicBezTo>
                  <a:pt x="5239076" y="500547"/>
                  <a:pt x="5250153" y="529829"/>
                  <a:pt x="5266785" y="555965"/>
                </a:cubicBezTo>
                <a:cubicBezTo>
                  <a:pt x="5282661" y="580913"/>
                  <a:pt x="5305800" y="600634"/>
                  <a:pt x="5322203" y="625238"/>
                </a:cubicBezTo>
                <a:cubicBezTo>
                  <a:pt x="5333659" y="642422"/>
                  <a:pt x="5339287" y="662946"/>
                  <a:pt x="5349913" y="680656"/>
                </a:cubicBezTo>
                <a:cubicBezTo>
                  <a:pt x="5367047" y="709212"/>
                  <a:pt x="5390438" y="733997"/>
                  <a:pt x="5405331" y="763783"/>
                </a:cubicBezTo>
                <a:cubicBezTo>
                  <a:pt x="5412578" y="778277"/>
                  <a:pt x="5452157" y="866028"/>
                  <a:pt x="5474603" y="888474"/>
                </a:cubicBezTo>
                <a:cubicBezTo>
                  <a:pt x="5596161" y="1010032"/>
                  <a:pt x="5421888" y="790479"/>
                  <a:pt x="5557731" y="971601"/>
                </a:cubicBezTo>
                <a:cubicBezTo>
                  <a:pt x="5589658" y="1099316"/>
                  <a:pt x="5548707" y="941525"/>
                  <a:pt x="5599294" y="1110147"/>
                </a:cubicBezTo>
                <a:cubicBezTo>
                  <a:pt x="5604766" y="1128385"/>
                  <a:pt x="5602587" y="1149722"/>
                  <a:pt x="5613149" y="1165565"/>
                </a:cubicBezTo>
                <a:cubicBezTo>
                  <a:pt x="5622386" y="1179420"/>
                  <a:pt x="5640858" y="1184038"/>
                  <a:pt x="5654713" y="1193274"/>
                </a:cubicBezTo>
                <a:cubicBezTo>
                  <a:pt x="5703640" y="1437920"/>
                  <a:pt x="5627931" y="1081224"/>
                  <a:pt x="5696276" y="1331820"/>
                </a:cubicBezTo>
                <a:cubicBezTo>
                  <a:pt x="5703667" y="1358921"/>
                  <a:pt x="5705513" y="1387238"/>
                  <a:pt x="5710131" y="1414947"/>
                </a:cubicBezTo>
                <a:cubicBezTo>
                  <a:pt x="5705513" y="1636620"/>
                  <a:pt x="5703917" y="1858376"/>
                  <a:pt x="5696276" y="2079965"/>
                </a:cubicBezTo>
                <a:cubicBezTo>
                  <a:pt x="5691122" y="2229428"/>
                  <a:pt x="5693904" y="2175617"/>
                  <a:pt x="5668567" y="2260074"/>
                </a:cubicBezTo>
                <a:cubicBezTo>
                  <a:pt x="5658906" y="2292277"/>
                  <a:pt x="5650519" y="2324853"/>
                  <a:pt x="5640858" y="2357056"/>
                </a:cubicBezTo>
                <a:cubicBezTo>
                  <a:pt x="5636662" y="2371044"/>
                  <a:pt x="5632756" y="2385197"/>
                  <a:pt x="5627003" y="2398620"/>
                </a:cubicBezTo>
                <a:cubicBezTo>
                  <a:pt x="5618867" y="2417603"/>
                  <a:pt x="5608530" y="2435565"/>
                  <a:pt x="5599294" y="2454038"/>
                </a:cubicBezTo>
                <a:cubicBezTo>
                  <a:pt x="5571455" y="2593236"/>
                  <a:pt x="5608427" y="2474975"/>
                  <a:pt x="5557731" y="2551020"/>
                </a:cubicBezTo>
                <a:cubicBezTo>
                  <a:pt x="5544788" y="2570435"/>
                  <a:pt x="5523571" y="2630287"/>
                  <a:pt x="5502313" y="2648001"/>
                </a:cubicBezTo>
                <a:cubicBezTo>
                  <a:pt x="5486447" y="2661223"/>
                  <a:pt x="5465367" y="2666474"/>
                  <a:pt x="5446894" y="2675710"/>
                </a:cubicBezTo>
                <a:cubicBezTo>
                  <a:pt x="5437658" y="2684947"/>
                  <a:pt x="5425905" y="2692219"/>
                  <a:pt x="5419185" y="2703420"/>
                </a:cubicBezTo>
                <a:cubicBezTo>
                  <a:pt x="5411672" y="2715943"/>
                  <a:pt x="5415657" y="2734657"/>
                  <a:pt x="5405331" y="2744983"/>
                </a:cubicBezTo>
                <a:cubicBezTo>
                  <a:pt x="5395004" y="2755310"/>
                  <a:pt x="5377622" y="2754220"/>
                  <a:pt x="5363767" y="2758838"/>
                </a:cubicBezTo>
                <a:cubicBezTo>
                  <a:pt x="5349912" y="2777311"/>
                  <a:pt x="5338531" y="2797928"/>
                  <a:pt x="5322203" y="2814256"/>
                </a:cubicBezTo>
                <a:cubicBezTo>
                  <a:pt x="5198431" y="2938028"/>
                  <a:pt x="5300902" y="2820639"/>
                  <a:pt x="5211367" y="2897383"/>
                </a:cubicBezTo>
                <a:cubicBezTo>
                  <a:pt x="5115549" y="2979512"/>
                  <a:pt x="5201924" y="2934411"/>
                  <a:pt x="5086676" y="2980510"/>
                </a:cubicBezTo>
                <a:cubicBezTo>
                  <a:pt x="5060902" y="3006285"/>
                  <a:pt x="5052360" y="3018451"/>
                  <a:pt x="5017403" y="3035929"/>
                </a:cubicBezTo>
                <a:cubicBezTo>
                  <a:pt x="5004341" y="3042460"/>
                  <a:pt x="4989694" y="3045165"/>
                  <a:pt x="4975840" y="3049783"/>
                </a:cubicBezTo>
                <a:cubicBezTo>
                  <a:pt x="4938582" y="3087041"/>
                  <a:pt x="4911520" y="3117163"/>
                  <a:pt x="4865003" y="3146765"/>
                </a:cubicBezTo>
                <a:cubicBezTo>
                  <a:pt x="4838867" y="3163397"/>
                  <a:pt x="4808441" y="3172390"/>
                  <a:pt x="4781876" y="3188329"/>
                </a:cubicBezTo>
                <a:cubicBezTo>
                  <a:pt x="4762076" y="3200209"/>
                  <a:pt x="4745375" y="3216650"/>
                  <a:pt x="4726458" y="3229892"/>
                </a:cubicBezTo>
                <a:cubicBezTo>
                  <a:pt x="4699176" y="3248989"/>
                  <a:pt x="4663312" y="3258668"/>
                  <a:pt x="4643331" y="3285310"/>
                </a:cubicBezTo>
                <a:cubicBezTo>
                  <a:pt x="4629476" y="3303783"/>
                  <a:pt x="4617214" y="3323565"/>
                  <a:pt x="4601767" y="3340729"/>
                </a:cubicBezTo>
                <a:cubicBezTo>
                  <a:pt x="4575553" y="3369856"/>
                  <a:pt x="4536165" y="3388807"/>
                  <a:pt x="4518640" y="3423856"/>
                </a:cubicBezTo>
                <a:cubicBezTo>
                  <a:pt x="4509404" y="3442329"/>
                  <a:pt x="4502935" y="3462468"/>
                  <a:pt x="4490931" y="3479274"/>
                </a:cubicBezTo>
                <a:cubicBezTo>
                  <a:pt x="4479543" y="3495218"/>
                  <a:pt x="4462118" y="3505962"/>
                  <a:pt x="4449367" y="3520838"/>
                </a:cubicBezTo>
                <a:cubicBezTo>
                  <a:pt x="4434340" y="3538370"/>
                  <a:pt x="4420612" y="3557043"/>
                  <a:pt x="4407803" y="3576256"/>
                </a:cubicBezTo>
                <a:cubicBezTo>
                  <a:pt x="4392866" y="3598662"/>
                  <a:pt x="4382772" y="3624273"/>
                  <a:pt x="4366240" y="3645529"/>
                </a:cubicBezTo>
                <a:cubicBezTo>
                  <a:pt x="4350201" y="3666150"/>
                  <a:pt x="4327142" y="3680547"/>
                  <a:pt x="4310822" y="3700947"/>
                </a:cubicBezTo>
                <a:cubicBezTo>
                  <a:pt x="4290018" y="3726952"/>
                  <a:pt x="4278951" y="3760525"/>
                  <a:pt x="4255403" y="3784074"/>
                </a:cubicBezTo>
                <a:cubicBezTo>
                  <a:pt x="4170796" y="3868683"/>
                  <a:pt x="4263279" y="3781632"/>
                  <a:pt x="4130713" y="3881056"/>
                </a:cubicBezTo>
                <a:cubicBezTo>
                  <a:pt x="4120263" y="3888893"/>
                  <a:pt x="4113203" y="3900605"/>
                  <a:pt x="4103003" y="3908765"/>
                </a:cubicBezTo>
                <a:cubicBezTo>
                  <a:pt x="4034316" y="3963714"/>
                  <a:pt x="4073122" y="3906802"/>
                  <a:pt x="3992167" y="4005747"/>
                </a:cubicBezTo>
                <a:cubicBezTo>
                  <a:pt x="3971079" y="4031521"/>
                  <a:pt x="3963391" y="4068893"/>
                  <a:pt x="3936749" y="4088874"/>
                </a:cubicBezTo>
                <a:cubicBezTo>
                  <a:pt x="3797434" y="4193361"/>
                  <a:pt x="3955547" y="4070694"/>
                  <a:pt x="3839767" y="4172001"/>
                </a:cubicBezTo>
                <a:cubicBezTo>
                  <a:pt x="3817512" y="4191474"/>
                  <a:pt x="3792748" y="4207947"/>
                  <a:pt x="3770494" y="4227420"/>
                </a:cubicBezTo>
                <a:cubicBezTo>
                  <a:pt x="3755749" y="4240322"/>
                  <a:pt x="3743676" y="4256081"/>
                  <a:pt x="3728931" y="4268983"/>
                </a:cubicBezTo>
                <a:cubicBezTo>
                  <a:pt x="3568101" y="4409709"/>
                  <a:pt x="3749242" y="4246821"/>
                  <a:pt x="3590385" y="4365965"/>
                </a:cubicBezTo>
                <a:cubicBezTo>
                  <a:pt x="3499597" y="4434057"/>
                  <a:pt x="3591518" y="4378688"/>
                  <a:pt x="3521113" y="4449092"/>
                </a:cubicBezTo>
                <a:cubicBezTo>
                  <a:pt x="3489220" y="4480984"/>
                  <a:pt x="3466526" y="4480057"/>
                  <a:pt x="3424131" y="4490656"/>
                </a:cubicBezTo>
                <a:cubicBezTo>
                  <a:pt x="3375585" y="4527066"/>
                  <a:pt x="3328729" y="4564839"/>
                  <a:pt x="3271731" y="4587638"/>
                </a:cubicBezTo>
                <a:cubicBezTo>
                  <a:pt x="3231874" y="4603581"/>
                  <a:pt x="3164348" y="4625109"/>
                  <a:pt x="3119331" y="4629201"/>
                </a:cubicBezTo>
                <a:cubicBezTo>
                  <a:pt x="3041009" y="4636321"/>
                  <a:pt x="2962345" y="4639028"/>
                  <a:pt x="2883803" y="4643056"/>
                </a:cubicBezTo>
                <a:lnTo>
                  <a:pt x="2579003" y="4656910"/>
                </a:lnTo>
                <a:lnTo>
                  <a:pt x="251440" y="4643056"/>
                </a:lnTo>
                <a:cubicBezTo>
                  <a:pt x="228355" y="4642519"/>
                  <a:pt x="213185" y="4616939"/>
                  <a:pt x="196022" y="4601492"/>
                </a:cubicBezTo>
                <a:cubicBezTo>
                  <a:pt x="166895" y="4575278"/>
                  <a:pt x="134631" y="4550970"/>
                  <a:pt x="112894" y="4518365"/>
                </a:cubicBezTo>
                <a:lnTo>
                  <a:pt x="57476" y="4435238"/>
                </a:lnTo>
                <a:cubicBezTo>
                  <a:pt x="52858" y="4421383"/>
                  <a:pt x="49046" y="4407234"/>
                  <a:pt x="43622" y="4393674"/>
                </a:cubicBezTo>
                <a:cubicBezTo>
                  <a:pt x="30560" y="4361018"/>
                  <a:pt x="4398" y="4331785"/>
                  <a:pt x="2058" y="4296692"/>
                </a:cubicBezTo>
                <a:cubicBezTo>
                  <a:pt x="-5014" y="4190609"/>
                  <a:pt x="7759" y="4084043"/>
                  <a:pt x="15913" y="3978038"/>
                </a:cubicBezTo>
                <a:cubicBezTo>
                  <a:pt x="17033" y="3963477"/>
                  <a:pt x="24014" y="3949897"/>
                  <a:pt x="29767" y="3936474"/>
                </a:cubicBezTo>
                <a:cubicBezTo>
                  <a:pt x="55564" y="3876280"/>
                  <a:pt x="53565" y="3890083"/>
                  <a:pt x="85185" y="3839492"/>
                </a:cubicBezTo>
                <a:cubicBezTo>
                  <a:pt x="99457" y="3816657"/>
                  <a:pt x="109927" y="3791247"/>
                  <a:pt x="126749" y="3770220"/>
                </a:cubicBezTo>
                <a:cubicBezTo>
                  <a:pt x="186073" y="3696066"/>
                  <a:pt x="191926" y="3706072"/>
                  <a:pt x="265294" y="3659383"/>
                </a:cubicBezTo>
                <a:cubicBezTo>
                  <a:pt x="293390" y="3641504"/>
                  <a:pt x="318635" y="3618858"/>
                  <a:pt x="348422" y="3603965"/>
                </a:cubicBezTo>
                <a:lnTo>
                  <a:pt x="459258" y="3548547"/>
                </a:lnTo>
                <a:cubicBezTo>
                  <a:pt x="477731" y="3539311"/>
                  <a:pt x="495083" y="3527369"/>
                  <a:pt x="514676" y="3520838"/>
                </a:cubicBezTo>
                <a:cubicBezTo>
                  <a:pt x="528531" y="3516220"/>
                  <a:pt x="542817" y="3512736"/>
                  <a:pt x="556240" y="3506983"/>
                </a:cubicBezTo>
                <a:cubicBezTo>
                  <a:pt x="676068" y="3455628"/>
                  <a:pt x="555756" y="3497907"/>
                  <a:pt x="653222" y="3465420"/>
                </a:cubicBezTo>
                <a:cubicBezTo>
                  <a:pt x="739514" y="3379125"/>
                  <a:pt x="614588" y="3495793"/>
                  <a:pt x="722494" y="3423856"/>
                </a:cubicBezTo>
                <a:cubicBezTo>
                  <a:pt x="738797" y="3412988"/>
                  <a:pt x="748383" y="3394048"/>
                  <a:pt x="764058" y="3382292"/>
                </a:cubicBezTo>
                <a:cubicBezTo>
                  <a:pt x="833165" y="3330462"/>
                  <a:pt x="822956" y="3352497"/>
                  <a:pt x="888749" y="3313020"/>
                </a:cubicBezTo>
                <a:cubicBezTo>
                  <a:pt x="917305" y="3295886"/>
                  <a:pt x="948327" y="3281149"/>
                  <a:pt x="971876" y="3257601"/>
                </a:cubicBezTo>
                <a:cubicBezTo>
                  <a:pt x="1002516" y="3226962"/>
                  <a:pt x="1016427" y="3207617"/>
                  <a:pt x="1055003" y="3188329"/>
                </a:cubicBezTo>
                <a:cubicBezTo>
                  <a:pt x="1068065" y="3181798"/>
                  <a:pt x="1083144" y="3180227"/>
                  <a:pt x="1096567" y="3174474"/>
                </a:cubicBezTo>
                <a:cubicBezTo>
                  <a:pt x="1115550" y="3166338"/>
                  <a:pt x="1133512" y="3156001"/>
                  <a:pt x="1151985" y="3146765"/>
                </a:cubicBezTo>
                <a:cubicBezTo>
                  <a:pt x="1161221" y="3132910"/>
                  <a:pt x="1166144" y="3114879"/>
                  <a:pt x="1179694" y="3105201"/>
                </a:cubicBezTo>
                <a:cubicBezTo>
                  <a:pt x="1227356" y="3071156"/>
                  <a:pt x="1325880" y="3064776"/>
                  <a:pt x="1373658" y="3063638"/>
                </a:cubicBezTo>
                <a:cubicBezTo>
                  <a:pt x="1719954" y="3055393"/>
                  <a:pt x="2066385" y="3054401"/>
                  <a:pt x="2412749" y="3049783"/>
                </a:cubicBezTo>
                <a:cubicBezTo>
                  <a:pt x="2426604" y="3035929"/>
                  <a:pt x="2438010" y="3019088"/>
                  <a:pt x="2454313" y="3008220"/>
                </a:cubicBezTo>
                <a:cubicBezTo>
                  <a:pt x="2466464" y="3000119"/>
                  <a:pt x="2484472" y="3003488"/>
                  <a:pt x="2495876" y="2994365"/>
                </a:cubicBezTo>
                <a:cubicBezTo>
                  <a:pt x="2508878" y="2983963"/>
                  <a:pt x="2511811" y="2964575"/>
                  <a:pt x="2523585" y="2952801"/>
                </a:cubicBezTo>
                <a:cubicBezTo>
                  <a:pt x="2549007" y="2927379"/>
                  <a:pt x="2591592" y="2915492"/>
                  <a:pt x="2620567" y="2897383"/>
                </a:cubicBezTo>
                <a:cubicBezTo>
                  <a:pt x="2640148" y="2885145"/>
                  <a:pt x="2658453" y="2870847"/>
                  <a:pt x="2675985" y="2855820"/>
                </a:cubicBezTo>
                <a:cubicBezTo>
                  <a:pt x="2744712" y="2796912"/>
                  <a:pt x="2696307" y="2828725"/>
                  <a:pt x="2759113" y="2744983"/>
                </a:cubicBezTo>
                <a:cubicBezTo>
                  <a:pt x="2785319" y="2710041"/>
                  <a:pt x="2840112" y="2674108"/>
                  <a:pt x="2869949" y="2648001"/>
                </a:cubicBezTo>
                <a:cubicBezTo>
                  <a:pt x="2884694" y="2635099"/>
                  <a:pt x="2897658" y="2620292"/>
                  <a:pt x="2911513" y="2606438"/>
                </a:cubicBezTo>
                <a:cubicBezTo>
                  <a:pt x="2927056" y="2559806"/>
                  <a:pt x="2925683" y="2557394"/>
                  <a:pt x="2953076" y="2509456"/>
                </a:cubicBezTo>
                <a:cubicBezTo>
                  <a:pt x="2969285" y="2481090"/>
                  <a:pt x="3004503" y="2436268"/>
                  <a:pt x="3022349" y="2412474"/>
                </a:cubicBezTo>
                <a:cubicBezTo>
                  <a:pt x="3026967" y="2398619"/>
                  <a:pt x="3032191" y="2384952"/>
                  <a:pt x="3036203" y="2370910"/>
                </a:cubicBezTo>
                <a:cubicBezTo>
                  <a:pt x="3041434" y="2352601"/>
                  <a:pt x="3042557" y="2332994"/>
                  <a:pt x="3050058" y="2315492"/>
                </a:cubicBezTo>
                <a:cubicBezTo>
                  <a:pt x="3056617" y="2300187"/>
                  <a:pt x="3068531" y="2287783"/>
                  <a:pt x="3077767" y="2273929"/>
                </a:cubicBezTo>
                <a:cubicBezTo>
                  <a:pt x="3082385" y="2255456"/>
                  <a:pt x="3087491" y="2237098"/>
                  <a:pt x="3091622" y="2218510"/>
                </a:cubicBezTo>
                <a:cubicBezTo>
                  <a:pt x="3096730" y="2195523"/>
                  <a:pt x="3099765" y="2172083"/>
                  <a:pt x="3105476" y="2149238"/>
                </a:cubicBezTo>
                <a:cubicBezTo>
                  <a:pt x="3112715" y="2120283"/>
                  <a:pt x="3138567" y="2059583"/>
                  <a:pt x="3147040" y="2038401"/>
                </a:cubicBezTo>
                <a:cubicBezTo>
                  <a:pt x="3142422" y="1728983"/>
                  <a:pt x="3141778" y="1419480"/>
                  <a:pt x="3133185" y="1110147"/>
                </a:cubicBezTo>
                <a:cubicBezTo>
                  <a:pt x="3132531" y="1086608"/>
                  <a:pt x="3123202" y="1064102"/>
                  <a:pt x="3119331" y="1040874"/>
                </a:cubicBezTo>
                <a:cubicBezTo>
                  <a:pt x="3113962" y="1008663"/>
                  <a:pt x="3110094" y="976219"/>
                  <a:pt x="3105476" y="943892"/>
                </a:cubicBezTo>
                <a:cubicBezTo>
                  <a:pt x="3110094" y="791492"/>
                  <a:pt x="3111101" y="638940"/>
                  <a:pt x="3119331" y="486692"/>
                </a:cubicBezTo>
                <a:cubicBezTo>
                  <a:pt x="3119475" y="484020"/>
                  <a:pt x="3140395" y="398016"/>
                  <a:pt x="3147040" y="389710"/>
                </a:cubicBezTo>
                <a:cubicBezTo>
                  <a:pt x="3157442" y="376708"/>
                  <a:pt x="3174749" y="371237"/>
                  <a:pt x="3188603" y="362001"/>
                </a:cubicBezTo>
                <a:cubicBezTo>
                  <a:pt x="3193873" y="335651"/>
                  <a:pt x="3202112" y="279567"/>
                  <a:pt x="3216313" y="251165"/>
                </a:cubicBezTo>
                <a:cubicBezTo>
                  <a:pt x="3223760" y="236272"/>
                  <a:pt x="3235761" y="224058"/>
                  <a:pt x="3244022" y="209601"/>
                </a:cubicBezTo>
                <a:cubicBezTo>
                  <a:pt x="3254269" y="191669"/>
                  <a:pt x="3259727" y="170989"/>
                  <a:pt x="3271731" y="154183"/>
                </a:cubicBezTo>
                <a:cubicBezTo>
                  <a:pt x="3283119" y="138240"/>
                  <a:pt x="3297828" y="124649"/>
                  <a:pt x="3313294" y="112620"/>
                </a:cubicBezTo>
                <a:cubicBezTo>
                  <a:pt x="3339581" y="92174"/>
                  <a:pt x="3364828" y="67732"/>
                  <a:pt x="3396422" y="57201"/>
                </a:cubicBezTo>
                <a:cubicBezTo>
                  <a:pt x="3574769" y="-2248"/>
                  <a:pt x="3392150" y="54806"/>
                  <a:pt x="3548822" y="15638"/>
                </a:cubicBezTo>
                <a:cubicBezTo>
                  <a:pt x="3562990" y="12096"/>
                  <a:pt x="3575795" y="2417"/>
                  <a:pt x="3590385" y="1783"/>
                </a:cubicBezTo>
                <a:cubicBezTo>
                  <a:pt x="3682661" y="-2229"/>
                  <a:pt x="3775112" y="1783"/>
                  <a:pt x="3867476" y="1783"/>
                </a:cubicBezTo>
              </a:path>
            </a:pathLst>
          </a:custGeom>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sp>
        <p:nvSpPr>
          <p:cNvPr id="22" name="Блок-схема: дисплей 21"/>
          <p:cNvSpPr/>
          <p:nvPr/>
        </p:nvSpPr>
        <p:spPr bwMode="auto">
          <a:xfrm>
            <a:off x="5805054" y="1946562"/>
            <a:ext cx="2757055" cy="2175161"/>
          </a:xfrm>
          <a:prstGeom prst="flowChartDisplay">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CMS (Content</a:t>
            </a:r>
            <a:r>
              <a:rPr kumimoji="0" lang="en-US" sz="2000" b="0" i="0" u="none" strike="noStrike" cap="none" normalizeH="0" dirty="0" smtClean="0">
                <a:ln>
                  <a:noFill/>
                </a:ln>
                <a:solidFill>
                  <a:schemeClr val="tx1"/>
                </a:solidFill>
                <a:effectLst/>
                <a:latin typeface="Arial" charset="0"/>
              </a:rPr>
              <a:t> </a:t>
            </a:r>
            <a:br>
              <a:rPr kumimoji="0" lang="en-US" sz="2000" b="0" i="0" u="none" strike="noStrike" cap="none" normalizeH="0" dirty="0" smtClean="0">
                <a:ln>
                  <a:noFill/>
                </a:ln>
                <a:solidFill>
                  <a:schemeClr val="tx1"/>
                </a:solidFill>
                <a:effectLst/>
                <a:latin typeface="Arial" charset="0"/>
              </a:rPr>
            </a:br>
            <a:r>
              <a:rPr kumimoji="0" lang="en-US" sz="2000" b="0" i="0" u="none" strike="noStrike" cap="none" normalizeH="0" dirty="0" smtClean="0">
                <a:ln>
                  <a:noFill/>
                </a:ln>
                <a:solidFill>
                  <a:schemeClr val="tx1"/>
                </a:solidFill>
                <a:effectLst/>
                <a:latin typeface="Arial" charset="0"/>
              </a:rPr>
              <a:t>Manager </a:t>
            </a:r>
            <a:br>
              <a:rPr kumimoji="0" lang="en-US" sz="2000" b="0" i="0" u="none" strike="noStrike" cap="none" normalizeH="0" dirty="0" smtClean="0">
                <a:ln>
                  <a:noFill/>
                </a:ln>
                <a:solidFill>
                  <a:schemeClr val="tx1"/>
                </a:solidFill>
                <a:effectLst/>
                <a:latin typeface="Arial" charset="0"/>
              </a:rPr>
            </a:br>
            <a:r>
              <a:rPr kumimoji="0" lang="en-US" sz="2000" b="0" i="0" u="none" strike="noStrike" cap="none" normalizeH="0" dirty="0" smtClean="0">
                <a:ln>
                  <a:noFill/>
                </a:ln>
                <a:solidFill>
                  <a:schemeClr val="tx1"/>
                </a:solidFill>
                <a:effectLst/>
                <a:latin typeface="Arial" charset="0"/>
              </a:rPr>
              <a:t>System)</a:t>
            </a:r>
          </a:p>
          <a:p>
            <a:pPr marL="342900" marR="0" indent="-342900" algn="ctr" defTabSz="914400" rtl="0" eaLnBrk="1" fontAlgn="base" latinLnBrk="0" hangingPunct="1">
              <a:lnSpc>
                <a:spcPct val="100000"/>
              </a:lnSpc>
              <a:spcBef>
                <a:spcPct val="0"/>
              </a:spcBef>
              <a:spcAft>
                <a:spcPct val="0"/>
              </a:spcAft>
              <a:buClrTx/>
              <a:buSzTx/>
              <a:buFont typeface="Arial" pitchFamily="34" charset="0"/>
              <a:buChar char="•"/>
              <a:tabLst/>
            </a:pPr>
            <a:r>
              <a:rPr lang="en-US" baseline="0" dirty="0" err="1" smtClean="0">
                <a:solidFill>
                  <a:schemeClr val="tx1"/>
                </a:solidFill>
                <a:latin typeface="Arial" charset="0"/>
              </a:rPr>
              <a:t>Joomla</a:t>
            </a:r>
            <a:endParaRPr lang="en-US" baseline="0" dirty="0" smtClean="0">
              <a:solidFill>
                <a:schemeClr val="tx1"/>
              </a:solidFill>
              <a:latin typeface="Arial" charset="0"/>
            </a:endParaRPr>
          </a:p>
          <a:p>
            <a:pPr marL="342900" marR="0" indent="-342900" algn="ctr" defTabSz="914400" rtl="0" eaLnBrk="1" fontAlgn="base" latinLnBrk="0" hangingPunct="1">
              <a:lnSpc>
                <a:spcPct val="100000"/>
              </a:lnSpc>
              <a:spcBef>
                <a:spcPct val="0"/>
              </a:spcBef>
              <a:spcAft>
                <a:spcPct val="0"/>
              </a:spcAft>
              <a:buClrTx/>
              <a:buSzTx/>
              <a:buFont typeface="Arial" pitchFamily="34" charset="0"/>
              <a:buChar char="•"/>
              <a:tabLst/>
            </a:pPr>
            <a:r>
              <a:rPr kumimoji="0" lang="en-US" sz="2000" b="0" i="0" u="none" strike="noStrike" cap="none" normalizeH="0" dirty="0" err="1" smtClean="0">
                <a:ln>
                  <a:noFill/>
                </a:ln>
                <a:solidFill>
                  <a:schemeClr val="tx1"/>
                </a:solidFill>
                <a:effectLst/>
                <a:latin typeface="Arial" charset="0"/>
              </a:rPr>
              <a:t>WordPress</a:t>
            </a:r>
            <a:endParaRPr kumimoji="0" lang="en-US" sz="2000" b="0" i="0" u="none" strike="noStrike" cap="none" normalizeH="0" dirty="0" smtClean="0">
              <a:ln>
                <a:noFill/>
              </a:ln>
              <a:solidFill>
                <a:schemeClr val="tx1"/>
              </a:solidFill>
              <a:effectLst/>
              <a:latin typeface="Arial" charset="0"/>
            </a:endParaRPr>
          </a:p>
          <a:p>
            <a:pPr marL="342900" marR="0" indent="-342900" algn="ctr" defTabSz="914400" rtl="0" eaLnBrk="1" fontAlgn="base" latinLnBrk="0" hangingPunct="1">
              <a:lnSpc>
                <a:spcPct val="100000"/>
              </a:lnSpc>
              <a:spcBef>
                <a:spcPct val="0"/>
              </a:spcBef>
              <a:spcAft>
                <a:spcPct val="0"/>
              </a:spcAft>
              <a:buClrTx/>
              <a:buSzTx/>
              <a:buFont typeface="Arial" pitchFamily="34" charset="0"/>
              <a:buChar char="•"/>
              <a:tabLst/>
            </a:pPr>
            <a:r>
              <a:rPr lang="en-US" baseline="0" dirty="0" smtClean="0">
                <a:solidFill>
                  <a:schemeClr val="tx1"/>
                </a:solidFill>
                <a:latin typeface="Arial" charset="0"/>
              </a:rPr>
              <a:t>Drupal</a:t>
            </a:r>
          </a:p>
          <a:p>
            <a:pPr marL="342900" marR="0" indent="-342900" algn="ctr" defTabSz="914400" rtl="0" eaLnBrk="1" fontAlgn="base" latinLnBrk="0" hangingPunct="1">
              <a:lnSpc>
                <a:spcPct val="100000"/>
              </a:lnSpc>
              <a:spcBef>
                <a:spcPct val="0"/>
              </a:spcBef>
              <a:spcAft>
                <a:spcPct val="0"/>
              </a:spcAft>
              <a:buClrTx/>
              <a:buSzTx/>
              <a:buFont typeface="Arial" pitchFamily="34" charset="0"/>
              <a:buChar char="•"/>
              <a:tabLst/>
            </a:pPr>
            <a:r>
              <a:rPr kumimoji="0" lang="en-US" sz="2000" b="0" i="0" u="none" strike="noStrike" cap="none" normalizeH="0" dirty="0" smtClean="0">
                <a:ln>
                  <a:noFill/>
                </a:ln>
                <a:solidFill>
                  <a:schemeClr val="tx1"/>
                </a:solidFill>
                <a:effectLst/>
                <a:latin typeface="Arial" charset="0"/>
              </a:rPr>
              <a:t>1C </a:t>
            </a:r>
            <a:r>
              <a:rPr kumimoji="0" lang="ru-RU" sz="2000" b="0" i="0" u="none" strike="noStrike" cap="none" normalizeH="0" dirty="0" err="1" smtClean="0">
                <a:ln>
                  <a:noFill/>
                </a:ln>
                <a:solidFill>
                  <a:schemeClr val="tx1"/>
                </a:solidFill>
                <a:effectLst/>
                <a:latin typeface="Arial" charset="0"/>
              </a:rPr>
              <a:t>Битрикс</a:t>
            </a:r>
            <a:endParaRPr kumimoji="0" lang="ru-RU" sz="2000" b="0" i="0" u="none" strike="noStrike" cap="none" normalizeH="0" baseline="0" dirty="0" smtClean="0">
              <a:ln>
                <a:noFill/>
              </a:ln>
              <a:solidFill>
                <a:schemeClr val="tx1"/>
              </a:solidFill>
              <a:effectLst/>
              <a:latin typeface="Arial" charset="0"/>
            </a:endParaRPr>
          </a:p>
        </p:txBody>
      </p:sp>
      <p:sp>
        <p:nvSpPr>
          <p:cNvPr id="23" name="Двойная стрелка влево/вправо 22"/>
          <p:cNvSpPr/>
          <p:nvPr/>
        </p:nvSpPr>
        <p:spPr bwMode="auto">
          <a:xfrm rot="19822824">
            <a:off x="2317489" y="4030227"/>
            <a:ext cx="2057850" cy="845125"/>
          </a:xfrm>
          <a:prstGeom prst="lef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smtClean="0">
                <a:solidFill>
                  <a:schemeClr val="tx1"/>
                </a:solidFill>
                <a:latin typeface="Arial" charset="0"/>
              </a:rPr>
              <a:t>XML</a:t>
            </a:r>
            <a:endParaRPr kumimoji="0" lang="ru-RU" sz="2000" b="0" i="0" u="none" strike="noStrike" cap="none" normalizeH="0" baseline="0" dirty="0" smtClean="0">
              <a:ln>
                <a:noFill/>
              </a:ln>
              <a:solidFill>
                <a:schemeClr val="tx1"/>
              </a:solidFill>
              <a:effectLst/>
              <a:latin typeface="Arial" charset="0"/>
            </a:endParaRPr>
          </a:p>
        </p:txBody>
      </p:sp>
      <p:sp>
        <p:nvSpPr>
          <p:cNvPr id="24" name="TextBox 23"/>
          <p:cNvSpPr txBox="1"/>
          <p:nvPr/>
        </p:nvSpPr>
        <p:spPr>
          <a:xfrm rot="19776385">
            <a:off x="2986081" y="4643499"/>
            <a:ext cx="1103318" cy="400110"/>
          </a:xfrm>
          <a:prstGeom prst="rect">
            <a:avLst/>
          </a:prstGeom>
          <a:noFill/>
        </p:spPr>
        <p:txBody>
          <a:bodyPr wrap="square" rtlCol="0">
            <a:spAutoFit/>
          </a:bodyPr>
          <a:lstStyle/>
          <a:p>
            <a:pPr algn="ctr"/>
            <a:r>
              <a:rPr lang="en-US" b="1" dirty="0" smtClean="0">
                <a:latin typeface="+mn-lt"/>
              </a:rPr>
              <a:t>AJAX</a:t>
            </a:r>
            <a:endParaRPr lang="ru-RU" b="1" dirty="0">
              <a:latin typeface="+mn-lt"/>
            </a:endParaRPr>
          </a:p>
        </p:txBody>
      </p:sp>
    </p:spTree>
    <p:extLst>
      <p:ext uri="{BB962C8B-B14F-4D97-AF65-F5344CB8AC3E}">
        <p14:creationId xmlns:p14="http://schemas.microsoft.com/office/powerpoint/2010/main" xmlns="" val="40462120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249</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Что дальше?</a:t>
            </a:r>
          </a:p>
        </p:txBody>
      </p:sp>
      <p:sp>
        <p:nvSpPr>
          <p:cNvPr id="6" name="Заголовок 1"/>
          <p:cNvSpPr txBox="1">
            <a:spLocks/>
          </p:cNvSpPr>
          <p:nvPr/>
        </p:nvSpPr>
        <p:spPr>
          <a:xfrm>
            <a:off x="637309" y="820614"/>
            <a:ext cx="8229600" cy="901823"/>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Вопросы для самоподготовки:</a:t>
            </a:r>
            <a:endParaRPr lang="ru-RU" sz="2800" dirty="0"/>
          </a:p>
        </p:txBody>
      </p:sp>
      <p:sp>
        <p:nvSpPr>
          <p:cNvPr id="7" name="TextBox 6"/>
          <p:cNvSpPr txBox="1"/>
          <p:nvPr/>
        </p:nvSpPr>
        <p:spPr>
          <a:xfrm>
            <a:off x="374073" y="1658282"/>
            <a:ext cx="8492836" cy="3831818"/>
          </a:xfrm>
          <a:prstGeom prst="rect">
            <a:avLst/>
          </a:prstGeom>
          <a:noFill/>
        </p:spPr>
        <p:txBody>
          <a:bodyPr wrap="square" rtlCol="0">
            <a:spAutoFit/>
          </a:bodyPr>
          <a:lstStyle/>
          <a:p>
            <a:pPr marL="457200" indent="-457200">
              <a:lnSpc>
                <a:spcPct val="150000"/>
              </a:lnSpc>
              <a:buFont typeface="+mj-lt"/>
              <a:buAutoNum type="arabicPeriod"/>
            </a:pPr>
            <a:r>
              <a:rPr lang="ru-RU" sz="1800" dirty="0" smtClean="0">
                <a:latin typeface="+mn-lt"/>
              </a:rPr>
              <a:t>Каким образом реализуется динамическое изменение страницы без перезагрузки? </a:t>
            </a:r>
            <a:endParaRPr lang="ru-RU" sz="1800" dirty="0">
              <a:latin typeface="+mn-lt"/>
            </a:endParaRPr>
          </a:p>
          <a:p>
            <a:pPr marL="457200" indent="-457200">
              <a:lnSpc>
                <a:spcPct val="150000"/>
              </a:lnSpc>
              <a:buFont typeface="+mj-lt"/>
              <a:buAutoNum type="arabicPeriod"/>
            </a:pPr>
            <a:r>
              <a:rPr lang="ru-RU" sz="1800" dirty="0" smtClean="0">
                <a:latin typeface="+mn-lt"/>
              </a:rPr>
              <a:t>Какая библиотека </a:t>
            </a:r>
            <a:r>
              <a:rPr lang="en-US" sz="1800" dirty="0" smtClean="0">
                <a:latin typeface="+mn-lt"/>
              </a:rPr>
              <a:t>JavaScript </a:t>
            </a:r>
            <a:r>
              <a:rPr lang="ru-RU" sz="1800" dirty="0" smtClean="0">
                <a:latin typeface="+mn-lt"/>
              </a:rPr>
              <a:t>содержит набор готовых решений для сайта?</a:t>
            </a:r>
          </a:p>
          <a:p>
            <a:pPr marL="457200" indent="-457200">
              <a:lnSpc>
                <a:spcPct val="150000"/>
              </a:lnSpc>
              <a:buFont typeface="+mj-lt"/>
              <a:buAutoNum type="arabicPeriod"/>
            </a:pPr>
            <a:r>
              <a:rPr lang="ru-RU" sz="1800" dirty="0" smtClean="0">
                <a:latin typeface="+mn-lt"/>
              </a:rPr>
              <a:t>Какими средствами достигается динамическое изменение контента на сайте?</a:t>
            </a:r>
            <a:endParaRPr lang="en-US" sz="1800" dirty="0" smtClean="0">
              <a:latin typeface="+mn-lt"/>
            </a:endParaRPr>
          </a:p>
          <a:p>
            <a:pPr marL="457200" indent="-457200">
              <a:lnSpc>
                <a:spcPct val="150000"/>
              </a:lnSpc>
              <a:buFont typeface="+mj-lt"/>
              <a:buAutoNum type="arabicPeriod"/>
            </a:pPr>
            <a:r>
              <a:rPr lang="ru-RU" sz="1800" dirty="0" smtClean="0">
                <a:latin typeface="+mn-lt"/>
              </a:rPr>
              <a:t>Как разрабатываются современные сайты?</a:t>
            </a:r>
          </a:p>
          <a:p>
            <a:pPr marL="457200" indent="-457200">
              <a:lnSpc>
                <a:spcPct val="150000"/>
              </a:lnSpc>
              <a:buFont typeface="+mj-lt"/>
              <a:buAutoNum type="arabicPeriod"/>
            </a:pPr>
            <a:r>
              <a:rPr lang="ru-RU" sz="1800" dirty="0" smtClean="0">
                <a:latin typeface="+mn-lt"/>
              </a:rPr>
              <a:t>Какова роль графических редакторов при разработке и продвижении сайтов?</a:t>
            </a:r>
          </a:p>
        </p:txBody>
      </p:sp>
    </p:spTree>
    <p:extLst>
      <p:ext uri="{BB962C8B-B14F-4D97-AF65-F5344CB8AC3E}">
        <p14:creationId xmlns:p14="http://schemas.microsoft.com/office/powerpoint/2010/main" xmlns="" val="41438779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67589"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102128E4-31EA-4BC1-BD7F-A8833C3D8C8C}" type="slidenum">
              <a:rPr lang="ru-RU">
                <a:solidFill>
                  <a:srgbClr val="000066"/>
                </a:solidFill>
                <a:latin typeface="Times New Roman" pitchFamily="18" charset="0"/>
              </a:rPr>
              <a:pPr algn="ctr"/>
              <a:t>25</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Анатомия страницы</a:t>
            </a:r>
          </a:p>
        </p:txBody>
      </p:sp>
      <p:sp>
        <p:nvSpPr>
          <p:cNvPr id="11" name="Заголовок 1"/>
          <p:cNvSpPr txBox="1">
            <a:spLocks/>
          </p:cNvSpPr>
          <p:nvPr/>
        </p:nvSpPr>
        <p:spPr>
          <a:xfrm>
            <a:off x="457200" y="668214"/>
            <a:ext cx="8229600" cy="749423"/>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Типы </a:t>
            </a:r>
            <a:r>
              <a:rPr lang="en-US" dirty="0" smtClean="0"/>
              <a:t>HTML-</a:t>
            </a:r>
            <a:r>
              <a:rPr lang="ru-RU" dirty="0" smtClean="0"/>
              <a:t>документов</a:t>
            </a:r>
            <a:endParaRPr lang="ru-RU" dirty="0"/>
          </a:p>
        </p:txBody>
      </p:sp>
      <p:sp>
        <p:nvSpPr>
          <p:cNvPr id="12" name="Объект 2"/>
          <p:cNvSpPr txBox="1">
            <a:spLocks/>
          </p:cNvSpPr>
          <p:nvPr/>
        </p:nvSpPr>
        <p:spPr>
          <a:xfrm>
            <a:off x="484188" y="1617663"/>
            <a:ext cx="8229600" cy="4500000"/>
          </a:xfrm>
          <a:prstGeom prst="rect">
            <a:avLst/>
          </a:prstGeom>
        </p:spPr>
        <p:txBody>
          <a:bodyPr>
            <a:normAutofit fontScale="62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ru-RU" b="1" smtClean="0"/>
              <a:t>HTML 4.01 Frameset</a:t>
            </a:r>
          </a:p>
          <a:p>
            <a:pPr marL="0" indent="0">
              <a:buFontTx/>
              <a:buNone/>
            </a:pPr>
            <a:r>
              <a:rPr lang="ru-RU" smtClean="0"/>
              <a:t>Это DTD эквивалентно HTML 4.01 Transitional, но разрешает использование наборов фреймов.</a:t>
            </a:r>
          </a:p>
          <a:p>
            <a:pPr marL="0" indent="0">
              <a:buFontTx/>
              <a:buNone/>
            </a:pPr>
            <a:r>
              <a:rPr lang="en-US" smtClean="0"/>
              <a:t>&lt;!DOCTYPE HTML PUBLIC "-//W3C//DTD HTML 4.01 Frameset//EN" "http://www.w3.org/TR/html4/frameset.dtd"&gt;</a:t>
            </a:r>
            <a:endParaRPr lang="ru-RU" smtClean="0"/>
          </a:p>
          <a:p>
            <a:endParaRPr lang="ru-RU" smtClean="0"/>
          </a:p>
          <a:p>
            <a:pPr marL="0" indent="0">
              <a:buFontTx/>
              <a:buNone/>
            </a:pPr>
            <a:r>
              <a:rPr lang="ru-RU" b="1" smtClean="0"/>
              <a:t>XHTML 1.0 Strict</a:t>
            </a:r>
          </a:p>
          <a:p>
            <a:pPr marL="0" indent="0">
              <a:buFontTx/>
              <a:buNone/>
            </a:pPr>
            <a:r>
              <a:rPr lang="ru-RU" smtClean="0"/>
              <a:t>Это DTD содержит все HTML элементы и атрибуты, но НЕ ВКЛЮЧАЕТ репрезентативные и устаревшие элементы (например, font). Наборы фреймов не разрешены. Разметка также должна быть написана на правильном XML языке.</a:t>
            </a:r>
          </a:p>
          <a:p>
            <a:pPr marL="0" indent="0">
              <a:buFontTx/>
              <a:buNone/>
            </a:pPr>
            <a:r>
              <a:rPr lang="en-US" smtClean="0"/>
              <a:t>&lt;!DOCTYPE html PUBLIC "-//W3C//DTD XHTML 1.0 Strict//EN" "http://www.w3.org/TR/xhtml1/DTD/xhtml1-strict.dtd"&gt;</a:t>
            </a:r>
            <a:endParaRPr lang="ru-RU"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250</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Что дальше?</a:t>
            </a:r>
          </a:p>
        </p:txBody>
      </p:sp>
      <p:sp>
        <p:nvSpPr>
          <p:cNvPr id="6" name="Заголовок 1"/>
          <p:cNvSpPr txBox="1">
            <a:spLocks/>
          </p:cNvSpPr>
          <p:nvPr/>
        </p:nvSpPr>
        <p:spPr>
          <a:xfrm>
            <a:off x="592015" y="789659"/>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ВЫВОДЫ</a:t>
            </a:r>
            <a:endParaRPr lang="ru-RU" sz="3200" dirty="0"/>
          </a:p>
        </p:txBody>
      </p:sp>
      <p:sp>
        <p:nvSpPr>
          <p:cNvPr id="7" name="Объект 2"/>
          <p:cNvSpPr txBox="1">
            <a:spLocks/>
          </p:cNvSpPr>
          <p:nvPr/>
        </p:nvSpPr>
        <p:spPr>
          <a:xfrm>
            <a:off x="565027" y="1545798"/>
            <a:ext cx="8229600" cy="4500000"/>
          </a:xfrm>
          <a:prstGeom prst="rect">
            <a:avLst/>
          </a:prstGeom>
        </p:spPr>
        <p:txBody>
          <a:bodyPr>
            <a:normAutofit/>
          </a:bodyPr>
          <a:lstStyle>
            <a:lvl1pPr marL="180975" indent="-180975" algn="l" rtl="0" eaLnBrk="1" fontAlgn="base" hangingPunct="1">
              <a:spcBef>
                <a:spcPct val="0"/>
              </a:spcBef>
              <a:spcAft>
                <a:spcPct val="40000"/>
              </a:spcAft>
              <a:buClr>
                <a:srgbClr val="004587"/>
              </a:buClr>
              <a:buFont typeface="Wingdings" pitchFamily="2" charset="2"/>
              <a:buChar char="§"/>
              <a:defRPr sz="2000">
                <a:solidFill>
                  <a:schemeClr val="tx1"/>
                </a:solidFill>
                <a:latin typeface="+mn-lt"/>
                <a:ea typeface="+mn-ea"/>
                <a:cs typeface="+mn-cs"/>
              </a:defRPr>
            </a:lvl1pPr>
            <a:lvl2pPr marL="444500" indent="-261938" algn="l" rtl="0" eaLnBrk="1" fontAlgn="base" hangingPunct="1">
              <a:spcBef>
                <a:spcPct val="0"/>
              </a:spcBef>
              <a:spcAft>
                <a:spcPct val="40000"/>
              </a:spcAft>
              <a:buClr>
                <a:srgbClr val="004587"/>
              </a:buClr>
              <a:buChar char="–"/>
              <a:defRPr sz="1800">
                <a:solidFill>
                  <a:schemeClr val="tx1"/>
                </a:solidFill>
                <a:latin typeface="+mn-lt"/>
                <a:cs typeface="+mn-cs"/>
              </a:defRPr>
            </a:lvl2pPr>
            <a:lvl3pPr marL="720725" indent="-274638" algn="l" rtl="0" eaLnBrk="1" fontAlgn="base" hangingPunct="1">
              <a:spcBef>
                <a:spcPct val="0"/>
              </a:spcBef>
              <a:spcAft>
                <a:spcPct val="40000"/>
              </a:spcAft>
              <a:buClr>
                <a:srgbClr val="004587"/>
              </a:buClr>
              <a:buChar char="•"/>
              <a:defRPr sz="1600">
                <a:solidFill>
                  <a:schemeClr val="tx1"/>
                </a:solidFill>
                <a:latin typeface="+mn-lt"/>
                <a:cs typeface="+mn-cs"/>
              </a:defRPr>
            </a:lvl3pPr>
            <a:lvl4pPr marL="987425" indent="-265113" algn="l" rtl="0" eaLnBrk="1" fontAlgn="base" hangingPunct="1">
              <a:spcBef>
                <a:spcPct val="0"/>
              </a:spcBef>
              <a:spcAft>
                <a:spcPct val="40000"/>
              </a:spcAft>
              <a:buChar char="–"/>
              <a:defRPr sz="2000">
                <a:solidFill>
                  <a:schemeClr val="tx1"/>
                </a:solidFill>
                <a:latin typeface="+mn-lt"/>
                <a:cs typeface="+mn-cs"/>
              </a:defRPr>
            </a:lvl4pPr>
            <a:lvl5pPr marL="1254125" indent="-265113" algn="l" rtl="0" eaLnBrk="1" fontAlgn="base" hangingPunct="1">
              <a:spcBef>
                <a:spcPct val="0"/>
              </a:spcBef>
              <a:spcAft>
                <a:spcPct val="40000"/>
              </a:spcAft>
              <a:buChar char="»"/>
              <a:defRPr sz="2000">
                <a:solidFill>
                  <a:schemeClr val="tx1"/>
                </a:solidFill>
                <a:latin typeface="+mn-lt"/>
                <a:cs typeface="+mn-cs"/>
              </a:defRPr>
            </a:lvl5pPr>
            <a:lvl6pPr marL="1711325" indent="-265113" algn="l" rtl="0" eaLnBrk="1" fontAlgn="base" hangingPunct="1">
              <a:spcBef>
                <a:spcPct val="0"/>
              </a:spcBef>
              <a:spcAft>
                <a:spcPct val="40000"/>
              </a:spcAft>
              <a:buChar char="»"/>
              <a:defRPr>
                <a:solidFill>
                  <a:schemeClr val="tx1"/>
                </a:solidFill>
                <a:latin typeface="+mn-lt"/>
                <a:cs typeface="+mn-cs"/>
              </a:defRPr>
            </a:lvl6pPr>
            <a:lvl7pPr marL="2168525" indent="-265113" algn="l" rtl="0" eaLnBrk="1" fontAlgn="base" hangingPunct="1">
              <a:spcBef>
                <a:spcPct val="0"/>
              </a:spcBef>
              <a:spcAft>
                <a:spcPct val="40000"/>
              </a:spcAft>
              <a:buChar char="»"/>
              <a:defRPr>
                <a:solidFill>
                  <a:schemeClr val="tx1"/>
                </a:solidFill>
                <a:latin typeface="+mn-lt"/>
                <a:cs typeface="+mn-cs"/>
              </a:defRPr>
            </a:lvl7pPr>
            <a:lvl8pPr marL="2625725" indent="-265113" algn="l" rtl="0" eaLnBrk="1" fontAlgn="base" hangingPunct="1">
              <a:spcBef>
                <a:spcPct val="0"/>
              </a:spcBef>
              <a:spcAft>
                <a:spcPct val="40000"/>
              </a:spcAft>
              <a:buChar char="»"/>
              <a:defRPr>
                <a:solidFill>
                  <a:schemeClr val="tx1"/>
                </a:solidFill>
                <a:latin typeface="+mn-lt"/>
                <a:cs typeface="+mn-cs"/>
              </a:defRPr>
            </a:lvl8pPr>
            <a:lvl9pPr marL="3082925" indent="-265113" algn="l" rtl="0" eaLnBrk="1" fontAlgn="base" hangingPunct="1">
              <a:spcBef>
                <a:spcPct val="0"/>
              </a:spcBef>
              <a:spcAft>
                <a:spcPct val="40000"/>
              </a:spcAft>
              <a:buChar char="»"/>
              <a:defRPr>
                <a:solidFill>
                  <a:schemeClr val="tx1"/>
                </a:solidFill>
                <a:latin typeface="+mn-lt"/>
                <a:cs typeface="+mn-cs"/>
              </a:defRPr>
            </a:lvl9pPr>
          </a:lstStyle>
          <a:p>
            <a:pPr marL="0" indent="0" algn="ctr">
              <a:buFont typeface="Wingdings" pitchFamily="2" charset="2"/>
              <a:buNone/>
            </a:pPr>
            <a:r>
              <a:rPr lang="ru-RU" sz="2400" dirty="0" smtClean="0"/>
              <a:t> В рамках данного курса были получены знания в области разработки статичных моделей сайтов (каркасов сайта) средствами </a:t>
            </a:r>
            <a:r>
              <a:rPr lang="en-US" sz="2400" dirty="0" smtClean="0"/>
              <a:t>html </a:t>
            </a:r>
            <a:r>
              <a:rPr lang="ru-RU" sz="2400" dirty="0" smtClean="0"/>
              <a:t>и </a:t>
            </a:r>
            <a:r>
              <a:rPr lang="en-US" sz="2400" dirty="0" err="1" smtClean="0"/>
              <a:t>css</a:t>
            </a:r>
            <a:r>
              <a:rPr lang="en-US" sz="2400" dirty="0" smtClean="0"/>
              <a:t>. </a:t>
            </a:r>
            <a:r>
              <a:rPr lang="ru-RU" sz="2400" dirty="0" smtClean="0"/>
              <a:t>Обозначены основные техники и методы использования вышеуказанных языков для формирования современных структур сайтов.</a:t>
            </a:r>
          </a:p>
          <a:p>
            <a:pPr marL="0" indent="0" algn="ctr">
              <a:buFont typeface="Wingdings" pitchFamily="2" charset="2"/>
              <a:buNone/>
            </a:pPr>
            <a:r>
              <a:rPr lang="ru-RU" sz="2400" dirty="0" smtClean="0"/>
              <a:t>Рассмотрены современные способы создания сайтов и обозначены перспективы на будущее развитие.</a:t>
            </a:r>
            <a:endParaRPr lang="ru-RU" sz="2400" dirty="0"/>
          </a:p>
        </p:txBody>
      </p:sp>
    </p:spTree>
    <p:extLst>
      <p:ext uri="{BB962C8B-B14F-4D97-AF65-F5344CB8AC3E}">
        <p14:creationId xmlns:p14="http://schemas.microsoft.com/office/powerpoint/2010/main" xmlns="" val="17101775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499231" y="6483350"/>
            <a:ext cx="644769"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251</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endParaRPr lang="ru-RU" sz="1800" dirty="0">
              <a:solidFill>
                <a:srgbClr val="000066"/>
              </a:solidFill>
              <a:latin typeface="Times New Roman" panose="02020603050405020304" pitchFamily="18" charset="0"/>
            </a:endParaRPr>
          </a:p>
        </p:txBody>
      </p:sp>
      <p:sp>
        <p:nvSpPr>
          <p:cNvPr id="7" name="Прямоугольник 6"/>
          <p:cNvSpPr/>
          <p:nvPr/>
        </p:nvSpPr>
        <p:spPr>
          <a:xfrm>
            <a:off x="1088788" y="578644"/>
            <a:ext cx="7074373" cy="5401479"/>
          </a:xfrm>
          <a:prstGeom prst="rect">
            <a:avLst/>
          </a:prstGeom>
          <a:noFill/>
        </p:spPr>
        <p:txBody>
          <a:bodyPr wrap="none" lIns="91440" tIns="45720" rIns="91440" bIns="45720">
            <a:spAutoFit/>
          </a:bodyPr>
          <a:lstStyle/>
          <a:p>
            <a:pPr algn="ctr"/>
            <a:r>
              <a:rPr lang="ru-RU" sz="115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Спасибо </a:t>
            </a:r>
          </a:p>
          <a:p>
            <a:pPr algn="ctr"/>
            <a:r>
              <a:rPr lang="ru-RU" sz="115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за</a:t>
            </a:r>
          </a:p>
          <a:p>
            <a:pPr algn="ctr"/>
            <a:r>
              <a:rPr lang="ru-RU" sz="115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внимание!</a:t>
            </a:r>
            <a:endParaRPr lang="ru-RU" sz="115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xmlns="" val="28251177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6963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AE26EF47-9165-45CE-AA8F-6DDF6508C201}" type="slidenum">
              <a:rPr lang="ru-RU">
                <a:solidFill>
                  <a:srgbClr val="000066"/>
                </a:solidFill>
                <a:latin typeface="Times New Roman" pitchFamily="18" charset="0"/>
              </a:rPr>
              <a:pPr algn="ctr"/>
              <a:t>26</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Анатомия страницы</a:t>
            </a:r>
          </a:p>
        </p:txBody>
      </p:sp>
      <p:sp>
        <p:nvSpPr>
          <p:cNvPr id="11" name="Заголовок 1"/>
          <p:cNvSpPr txBox="1">
            <a:spLocks/>
          </p:cNvSpPr>
          <p:nvPr/>
        </p:nvSpPr>
        <p:spPr>
          <a:xfrm>
            <a:off x="457200" y="679938"/>
            <a:ext cx="8229600" cy="7377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Типы </a:t>
            </a:r>
            <a:r>
              <a:rPr lang="en-US" dirty="0" smtClean="0"/>
              <a:t>HTML-</a:t>
            </a:r>
            <a:r>
              <a:rPr lang="ru-RU" dirty="0" smtClean="0"/>
              <a:t>документов</a:t>
            </a:r>
            <a:endParaRPr lang="ru-RU" dirty="0"/>
          </a:p>
        </p:txBody>
      </p:sp>
      <p:sp>
        <p:nvSpPr>
          <p:cNvPr id="12" name="Объект 2"/>
          <p:cNvSpPr txBox="1">
            <a:spLocks/>
          </p:cNvSpPr>
          <p:nvPr/>
        </p:nvSpPr>
        <p:spPr>
          <a:xfrm>
            <a:off x="484188" y="1617663"/>
            <a:ext cx="8229600" cy="4500000"/>
          </a:xfrm>
          <a:prstGeom prst="rect">
            <a:avLst/>
          </a:prstGeom>
        </p:spPr>
        <p:txBody>
          <a:bodyPr>
            <a:normAutofit fontScale="62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ru-RU" b="1" smtClean="0"/>
              <a:t>XHTML 1.0 Transitional</a:t>
            </a:r>
          </a:p>
          <a:p>
            <a:pPr marL="0" indent="0">
              <a:buFontTx/>
              <a:buNone/>
            </a:pPr>
            <a:r>
              <a:rPr lang="ru-RU" smtClean="0"/>
              <a:t>Это DTD содержит все HTML элементы и атрибуты, ВКЛЮЧАЯ репрезентативные и устаревшие элементы (например, font). Наборы фреймов не разрешены. Разметка также должна быть написана на правильном XML языке.</a:t>
            </a:r>
          </a:p>
          <a:p>
            <a:pPr marL="0" indent="0">
              <a:buFontTx/>
              <a:buNone/>
            </a:pPr>
            <a:r>
              <a:rPr lang="en-US" smtClean="0"/>
              <a:t>&lt;!DOCTYPE html PUBLIC "-//W3C//DTD XHTML 1.0 Transitional//EN" "http://www.w3.org/TR/xhtml1/DTD/xhtml1-transitional.dtd"&gt;</a:t>
            </a:r>
            <a:endParaRPr lang="ru-RU" smtClean="0"/>
          </a:p>
          <a:p>
            <a:pPr marL="0" indent="0">
              <a:buFontTx/>
              <a:buNone/>
            </a:pPr>
            <a:endParaRPr lang="ru-RU" b="1" smtClean="0"/>
          </a:p>
          <a:p>
            <a:pPr marL="0" indent="0">
              <a:buFontTx/>
              <a:buNone/>
            </a:pPr>
            <a:r>
              <a:rPr lang="ru-RU" b="1" smtClean="0"/>
              <a:t>XHTML 1.0 Frameset</a:t>
            </a:r>
          </a:p>
          <a:p>
            <a:pPr marL="0" indent="0">
              <a:buFontTx/>
              <a:buNone/>
            </a:pPr>
            <a:r>
              <a:rPr lang="ru-RU" smtClean="0"/>
              <a:t>Это DTD эквивалентно XHTML 1.0 Transitional, но допускает использование наборов фреймов.</a:t>
            </a:r>
          </a:p>
          <a:p>
            <a:pPr marL="0" indent="0">
              <a:buFontTx/>
              <a:buNone/>
            </a:pPr>
            <a:r>
              <a:rPr lang="en-US" smtClean="0"/>
              <a:t>&lt;!DOCTYPE html PUBLIC "-//W3C//DTD XHTML 1.0 Frameset//EN" "http://www.w3.org/TR/xhtml1/DTD/xhtml1-frameset.dtd"&gt;</a:t>
            </a:r>
            <a:endParaRPr lang="ru-RU"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7168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A838FF2-AE6A-466A-8FA1-793BF44173F7}" type="slidenum">
              <a:rPr lang="ru-RU">
                <a:solidFill>
                  <a:srgbClr val="000066"/>
                </a:solidFill>
                <a:latin typeface="Times New Roman" pitchFamily="18" charset="0"/>
              </a:rPr>
              <a:pPr algn="ctr"/>
              <a:t>27</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Анатомия страницы</a:t>
            </a:r>
          </a:p>
        </p:txBody>
      </p:sp>
      <p:sp>
        <p:nvSpPr>
          <p:cNvPr id="20" name="Заголовок 1"/>
          <p:cNvSpPr txBox="1">
            <a:spLocks/>
          </p:cNvSpPr>
          <p:nvPr/>
        </p:nvSpPr>
        <p:spPr>
          <a:xfrm>
            <a:off x="457200" y="67509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latin typeface="+mn-lt"/>
              </a:rPr>
              <a:t>Вложенность тегов (принцип «матрешки»)</a:t>
            </a:r>
            <a:endParaRPr lang="ru-RU" dirty="0">
              <a:latin typeface="+mn-lt"/>
            </a:endParaRPr>
          </a:p>
        </p:txBody>
      </p:sp>
      <p:sp>
        <p:nvSpPr>
          <p:cNvPr id="21" name="Прямоугольник 20"/>
          <p:cNvSpPr/>
          <p:nvPr/>
        </p:nvSpPr>
        <p:spPr>
          <a:xfrm>
            <a:off x="1043368" y="2310891"/>
            <a:ext cx="6867266" cy="923330"/>
          </a:xfrm>
          <a:prstGeom prst="rect">
            <a:avLst/>
          </a:prstGeom>
          <a:noFill/>
        </p:spPr>
        <p:txBody>
          <a:bodyPr wrap="none" lIns="91440" tIns="45720" rIns="91440" bIns="45720">
            <a:spAutoFit/>
          </a:bodyPr>
          <a:lstStyle/>
          <a:p>
            <a:pPr algn="ct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&lt;b&gt;&lt;</a:t>
            </a:r>
            <a:r>
              <a:rPr lang="en-US" sz="5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i</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&gt;</a:t>
            </a:r>
            <a:r>
              <a:rPr lang="ru-RU"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Текст</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&lt;/</a:t>
            </a:r>
            <a:r>
              <a:rPr lang="en-US" sz="5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i</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&gt;&lt;/</a:t>
            </a:r>
            <a:r>
              <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b</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&gt;</a:t>
            </a:r>
            <a:endParaRPr lang="ru-RU"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ndParaRPr>
          </a:p>
        </p:txBody>
      </p:sp>
      <p:sp>
        <p:nvSpPr>
          <p:cNvPr id="22" name="Выгнутая вниз стрелка 21"/>
          <p:cNvSpPr/>
          <p:nvPr/>
        </p:nvSpPr>
        <p:spPr bwMode="auto">
          <a:xfrm>
            <a:off x="1710047" y="3234221"/>
            <a:ext cx="5569527" cy="467579"/>
          </a:xfrm>
          <a:prstGeom prst="curvedUp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b="0" i="0" u="none" strike="noStrike" cap="none" normalizeH="0" baseline="0" smtClean="0">
              <a:ln>
                <a:noFill/>
              </a:ln>
              <a:solidFill>
                <a:schemeClr val="tx1"/>
              </a:solidFill>
              <a:effectLst/>
              <a:latin typeface="+mn-lt"/>
            </a:endParaRPr>
          </a:p>
        </p:txBody>
      </p:sp>
      <p:sp>
        <p:nvSpPr>
          <p:cNvPr id="23" name="Выгнутая вниз стрелка 22"/>
          <p:cNvSpPr/>
          <p:nvPr/>
        </p:nvSpPr>
        <p:spPr bwMode="auto">
          <a:xfrm>
            <a:off x="2933205" y="3131785"/>
            <a:ext cx="3099460" cy="237506"/>
          </a:xfrm>
          <a:prstGeom prst="curvedUp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b="0" i="0" u="none" strike="noStrike" cap="none" normalizeH="0" baseline="0" smtClean="0">
              <a:ln>
                <a:noFill/>
              </a:ln>
              <a:solidFill>
                <a:schemeClr val="tx1"/>
              </a:solidFill>
              <a:effectLst/>
              <a:latin typeface="+mn-lt"/>
            </a:endParaRPr>
          </a:p>
        </p:txBody>
      </p:sp>
      <p:sp>
        <p:nvSpPr>
          <p:cNvPr id="24" name="Прямоугольник 23"/>
          <p:cNvSpPr/>
          <p:nvPr/>
        </p:nvSpPr>
        <p:spPr>
          <a:xfrm>
            <a:off x="1043368" y="4341571"/>
            <a:ext cx="6867266" cy="923330"/>
          </a:xfrm>
          <a:prstGeom prst="rect">
            <a:avLst/>
          </a:prstGeom>
          <a:noFill/>
        </p:spPr>
        <p:txBody>
          <a:bodyPr wrap="none" lIns="91440" tIns="45720" rIns="91440" bIns="45720">
            <a:spAutoFit/>
          </a:bodyPr>
          <a:lstStyle/>
          <a:p>
            <a:pPr algn="ct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&lt;b&gt;&lt;</a:t>
            </a:r>
            <a:r>
              <a:rPr lang="en-US" sz="5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i</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&gt;</a:t>
            </a:r>
            <a:r>
              <a:rPr lang="ru-RU"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Текст</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&lt;/</a:t>
            </a:r>
            <a:r>
              <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b</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&gt;&lt;/i&gt;</a:t>
            </a:r>
            <a:endParaRPr lang="ru-RU"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ndParaRPr>
          </a:p>
        </p:txBody>
      </p:sp>
      <p:sp>
        <p:nvSpPr>
          <p:cNvPr id="25" name="Выгнутая вниз стрелка 24"/>
          <p:cNvSpPr/>
          <p:nvPr/>
        </p:nvSpPr>
        <p:spPr bwMode="auto">
          <a:xfrm>
            <a:off x="1710047" y="5241151"/>
            <a:ext cx="4417621" cy="372578"/>
          </a:xfrm>
          <a:prstGeom prst="curvedUp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b="0" i="0" u="none" strike="noStrike" cap="none" normalizeH="0" baseline="0" smtClean="0">
              <a:ln>
                <a:noFill/>
              </a:ln>
              <a:solidFill>
                <a:schemeClr val="tx1"/>
              </a:solidFill>
              <a:effectLst/>
              <a:latin typeface="+mn-lt"/>
            </a:endParaRPr>
          </a:p>
        </p:txBody>
      </p:sp>
      <p:sp>
        <p:nvSpPr>
          <p:cNvPr id="26" name="Выгнутая вниз стрелка 25"/>
          <p:cNvSpPr/>
          <p:nvPr/>
        </p:nvSpPr>
        <p:spPr bwMode="auto">
          <a:xfrm>
            <a:off x="2933204" y="5178059"/>
            <a:ext cx="4346369" cy="435670"/>
          </a:xfrm>
          <a:prstGeom prst="curvedUp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b="0" i="0" u="none" strike="noStrike" cap="none" normalizeH="0" baseline="0" smtClean="0">
              <a:ln>
                <a:noFill/>
              </a:ln>
              <a:solidFill>
                <a:schemeClr val="tx1"/>
              </a:solidFill>
              <a:effectLst/>
              <a:latin typeface="+mn-lt"/>
            </a:endParaRPr>
          </a:p>
        </p:txBody>
      </p:sp>
      <p:sp>
        <p:nvSpPr>
          <p:cNvPr id="27" name="TextBox 26"/>
          <p:cNvSpPr txBox="1"/>
          <p:nvPr/>
        </p:nvSpPr>
        <p:spPr>
          <a:xfrm>
            <a:off x="3254903" y="2028012"/>
            <a:ext cx="3942608" cy="400110"/>
          </a:xfrm>
          <a:prstGeom prst="rect">
            <a:avLst/>
          </a:prstGeom>
          <a:noFill/>
        </p:spPr>
        <p:txBody>
          <a:bodyPr wrap="square" rtlCol="0">
            <a:spAutoFit/>
          </a:bodyPr>
          <a:lstStyle/>
          <a:p>
            <a:r>
              <a:rPr lang="ru-RU" dirty="0" smtClean="0">
                <a:latin typeface="+mn-lt"/>
              </a:rPr>
              <a:t>   Правильно</a:t>
            </a:r>
            <a:endParaRPr lang="ru-RU" dirty="0">
              <a:latin typeface="+mn-lt"/>
            </a:endParaRPr>
          </a:p>
        </p:txBody>
      </p:sp>
      <p:sp>
        <p:nvSpPr>
          <p:cNvPr id="28" name="TextBox 27"/>
          <p:cNvSpPr txBox="1"/>
          <p:nvPr/>
        </p:nvSpPr>
        <p:spPr>
          <a:xfrm>
            <a:off x="3336965" y="3967366"/>
            <a:ext cx="3942608" cy="400110"/>
          </a:xfrm>
          <a:prstGeom prst="rect">
            <a:avLst/>
          </a:prstGeom>
          <a:noFill/>
        </p:spPr>
        <p:txBody>
          <a:bodyPr wrap="square" rtlCol="0">
            <a:spAutoFit/>
          </a:bodyPr>
          <a:lstStyle/>
          <a:p>
            <a:r>
              <a:rPr lang="ru-RU" dirty="0" smtClean="0">
                <a:latin typeface="+mn-lt"/>
              </a:rPr>
              <a:t>Неправильно</a:t>
            </a:r>
            <a:endParaRPr lang="ru-RU" dirty="0">
              <a:latin typeface="+mn-l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7373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70182DEF-E459-4732-B5A7-C174E2ED3FDA}" type="slidenum">
              <a:rPr lang="ru-RU">
                <a:solidFill>
                  <a:srgbClr val="000066"/>
                </a:solidFill>
                <a:latin typeface="Times New Roman" pitchFamily="18" charset="0"/>
              </a:rPr>
              <a:pPr algn="ctr"/>
              <a:t>28</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Анатомия страницы</a:t>
            </a:r>
          </a:p>
        </p:txBody>
      </p:sp>
      <p:sp>
        <p:nvSpPr>
          <p:cNvPr id="11" name="Заголовок 1"/>
          <p:cNvSpPr txBox="1">
            <a:spLocks/>
          </p:cNvSpPr>
          <p:nvPr/>
        </p:nvSpPr>
        <p:spPr>
          <a:xfrm>
            <a:off x="438150" y="708391"/>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err="1" smtClean="0"/>
              <a:t>Валидация</a:t>
            </a:r>
            <a:r>
              <a:rPr lang="ru-RU" sz="3200" dirty="0" smtClean="0"/>
              <a:t> </a:t>
            </a:r>
            <a:r>
              <a:rPr lang="en-US" sz="3200" dirty="0" smtClean="0"/>
              <a:t>HTML-</a:t>
            </a:r>
            <a:r>
              <a:rPr lang="ru-RU" sz="3200" dirty="0" smtClean="0"/>
              <a:t>документа</a:t>
            </a:r>
            <a:endParaRPr lang="ru-RU" sz="3200" dirty="0"/>
          </a:p>
        </p:txBody>
      </p:sp>
      <p:sp>
        <p:nvSpPr>
          <p:cNvPr id="12" name="Объект 2"/>
          <p:cNvSpPr txBox="1">
            <a:spLocks/>
          </p:cNvSpPr>
          <p:nvPr/>
        </p:nvSpPr>
        <p:spPr>
          <a:xfrm>
            <a:off x="484188" y="1291492"/>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a:buFontTx/>
              <a:buNone/>
            </a:pPr>
            <a:r>
              <a:rPr lang="ru-RU" sz="2000" dirty="0" err="1" smtClean="0"/>
              <a:t>Валидатор</a:t>
            </a:r>
            <a:r>
              <a:rPr lang="ru-RU" sz="2000" dirty="0" smtClean="0"/>
              <a:t> – это программное обеспечение, выполняющее проверку кода на соответствие общепринятым стандартам консорциума </a:t>
            </a:r>
            <a:r>
              <a:rPr lang="ru-RU" sz="2000" u="sng" dirty="0" smtClean="0"/>
              <a:t>W3C</a:t>
            </a:r>
            <a:endParaRPr lang="ru-RU" sz="2000" dirty="0"/>
          </a:p>
        </p:txBody>
      </p:sp>
      <p:sp>
        <p:nvSpPr>
          <p:cNvPr id="13" name="Прямоугольник 12"/>
          <p:cNvSpPr/>
          <p:nvPr/>
        </p:nvSpPr>
        <p:spPr>
          <a:xfrm>
            <a:off x="2557287" y="2409795"/>
            <a:ext cx="3577966" cy="400110"/>
          </a:xfrm>
          <a:prstGeom prst="rect">
            <a:avLst/>
          </a:prstGeom>
          <a:noFill/>
        </p:spPr>
        <p:txBody>
          <a:bodyPr wrap="none" lIns="91440" tIns="45720" rIns="91440" bIns="45720">
            <a:spAutoFit/>
          </a:bodyPr>
          <a:lstStyle/>
          <a:p>
            <a:pPr algn="ctr"/>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http://validator.w3.org/unicorn/</a:t>
            </a:r>
            <a:endParaRPr lang="ru-RU"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4"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t="7183" b="22017"/>
          <a:stretch/>
        </p:blipFill>
        <p:spPr bwMode="auto">
          <a:xfrm>
            <a:off x="1336430" y="2843113"/>
            <a:ext cx="6215253" cy="275027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7578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BD4A94C1-1C36-4460-831A-EABB73CA736E}" type="slidenum">
              <a:rPr lang="ru-RU">
                <a:solidFill>
                  <a:srgbClr val="000066"/>
                </a:solidFill>
                <a:latin typeface="Times New Roman" pitchFamily="18" charset="0"/>
              </a:rPr>
              <a:pPr algn="ctr"/>
              <a:t>29</a:t>
            </a:fld>
            <a:endParaRPr lang="ru-RU">
              <a:solidFill>
                <a:srgbClr val="000066"/>
              </a:solidFill>
              <a:latin typeface="Times New Roman" pitchFamily="18"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Анатомия страницы</a:t>
            </a:r>
          </a:p>
        </p:txBody>
      </p:sp>
      <p:sp>
        <p:nvSpPr>
          <p:cNvPr id="12" name="Заголовок 1"/>
          <p:cNvSpPr txBox="1">
            <a:spLocks/>
          </p:cNvSpPr>
          <p:nvPr/>
        </p:nvSpPr>
        <p:spPr>
          <a:xfrm>
            <a:off x="457200" y="679938"/>
            <a:ext cx="8229600" cy="7377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Лабораторная работа</a:t>
            </a:r>
            <a:endParaRPr lang="ru-RU" dirty="0"/>
          </a:p>
        </p:txBody>
      </p:sp>
      <p:sp>
        <p:nvSpPr>
          <p:cNvPr id="13" name="Объект 2"/>
          <p:cNvSpPr txBox="1">
            <a:spLocks/>
          </p:cNvSpPr>
          <p:nvPr/>
        </p:nvSpPr>
        <p:spPr>
          <a:xfrm>
            <a:off x="484188" y="1617663"/>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457200" indent="-457200">
              <a:buFont typeface="+mj-lt"/>
              <a:buAutoNum type="arabicPeriod"/>
            </a:pPr>
            <a:r>
              <a:rPr lang="ru-RU" smtClean="0"/>
              <a:t>Войдите на сайт </a:t>
            </a:r>
            <a:r>
              <a:rPr lang="en-US" smtClean="0">
                <a:ln w="12700">
                  <a:solidFill>
                    <a:schemeClr val="tx2">
                      <a:satMod val="155000"/>
                    </a:schemeClr>
                  </a:solidFill>
                  <a:prstDash val="solid"/>
                </a:ln>
              </a:rPr>
              <a:t>http://validator.w3.org/unicorn/</a:t>
            </a:r>
            <a:endParaRPr lang="ru-RU" smtClean="0">
              <a:ln w="12700">
                <a:solidFill>
                  <a:schemeClr val="tx2">
                    <a:satMod val="155000"/>
                  </a:schemeClr>
                </a:solidFill>
                <a:prstDash val="solid"/>
              </a:ln>
            </a:endParaRPr>
          </a:p>
          <a:p>
            <a:pPr marL="457200" indent="-457200">
              <a:buFont typeface="+mj-lt"/>
              <a:buAutoNum type="arabicPeriod"/>
            </a:pPr>
            <a:r>
              <a:rPr lang="ru-RU" smtClean="0"/>
              <a:t> Выберите вкладку «Загрузка файла»</a:t>
            </a:r>
          </a:p>
          <a:p>
            <a:pPr marL="457200" indent="-457200">
              <a:buFont typeface="+mj-lt"/>
              <a:buAutoNum type="arabicPeriod"/>
            </a:pPr>
            <a:r>
              <a:rPr lang="ru-RU" smtClean="0"/>
              <a:t>Загрузите файл, созданный на лабораторной работе Модуля 1</a:t>
            </a:r>
          </a:p>
          <a:p>
            <a:pPr marL="457200" indent="-457200">
              <a:buFont typeface="+mj-lt"/>
              <a:buAutoNum type="arabicPeriod"/>
            </a:pPr>
            <a:r>
              <a:rPr lang="ru-RU" smtClean="0"/>
              <a:t>Нажмите «Проверить»</a:t>
            </a:r>
            <a:endParaRPr lang="ru-RU"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sp>
        <p:nvSpPr>
          <p:cNvPr id="13" name="Заголовок 1"/>
          <p:cNvSpPr txBox="1">
            <a:spLocks/>
          </p:cNvSpPr>
          <p:nvPr/>
        </p:nvSpPr>
        <p:spPr>
          <a:xfrm>
            <a:off x="-9525" y="6272213"/>
            <a:ext cx="9144000" cy="576262"/>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2000" dirty="0" smtClean="0">
                <a:solidFill>
                  <a:srgbClr val="000066"/>
                </a:solidFill>
                <a:latin typeface="Times New Roman" panose="02020603050405020304" pitchFamily="18" charset="0"/>
                <a:ea typeface="+mn-ea"/>
                <a:cs typeface="+mn-cs"/>
              </a:rPr>
              <a:t>Москва, 2017</a:t>
            </a:r>
            <a:endParaRPr lang="ru-RU" sz="2000" dirty="0">
              <a:solidFill>
                <a:srgbClr val="000066"/>
              </a:solidFill>
              <a:latin typeface="Times New Roman" panose="02020603050405020304" pitchFamily="18" charset="0"/>
              <a:ea typeface="+mn-ea"/>
              <a:cs typeface="+mn-cs"/>
            </a:endParaRPr>
          </a:p>
        </p:txBody>
      </p:sp>
      <p:sp>
        <p:nvSpPr>
          <p:cNvPr id="14"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smtClean="0">
                <a:solidFill>
                  <a:srgbClr val="000066"/>
                </a:solidFill>
                <a:latin typeface="Times New Roman" panose="02020603050405020304" pitchFamily="18" charset="0"/>
                <a:ea typeface="+mn-ea"/>
                <a:cs typeface="+mn-cs"/>
              </a:rPr>
              <a:t>Кафедра «Информатика» </a:t>
            </a:r>
            <a:endParaRPr lang="ru-RU" sz="1800" dirty="0">
              <a:solidFill>
                <a:srgbClr val="000066"/>
              </a:solidFill>
              <a:latin typeface="Times New Roman" panose="02020603050405020304" pitchFamily="18" charset="0"/>
              <a:ea typeface="+mn-ea"/>
              <a:cs typeface="+mn-cs"/>
            </a:endParaRPr>
          </a:p>
        </p:txBody>
      </p:sp>
      <p:pic>
        <p:nvPicPr>
          <p:cNvPr id="28678"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745538" y="6483350"/>
            <a:ext cx="398462" cy="374650"/>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C1B8235-CBBD-4086-A012-6B0813D1A8EE}" type="slidenum">
              <a:rPr lang="ru-RU">
                <a:solidFill>
                  <a:srgbClr val="000066"/>
                </a:solidFill>
                <a:latin typeface="Times New Roman" pitchFamily="18" charset="0"/>
              </a:rPr>
              <a:pPr algn="ctr"/>
              <a:t>3</a:t>
            </a:fld>
            <a:endParaRPr lang="ru-RU">
              <a:solidFill>
                <a:srgbClr val="000066"/>
              </a:solidFill>
              <a:latin typeface="Times New Roman" pitchFamily="18" charset="0"/>
            </a:endParaRPr>
          </a:p>
        </p:txBody>
      </p:sp>
      <p:sp>
        <p:nvSpPr>
          <p:cNvPr id="2" name="Прямоугольник 1"/>
          <p:cNvSpPr/>
          <p:nvPr/>
        </p:nvSpPr>
        <p:spPr>
          <a:xfrm>
            <a:off x="4173538" y="1128807"/>
            <a:ext cx="4572000" cy="5201424"/>
          </a:xfrm>
          <a:prstGeom prst="rect">
            <a:avLst/>
          </a:prstGeom>
        </p:spPr>
        <p:txBody>
          <a:bodyPr>
            <a:spAutoFit/>
          </a:bodyPr>
          <a:lstStyle/>
          <a:p>
            <a:r>
              <a:rPr lang="ru-RU" sz="2800" dirty="0" err="1">
                <a:latin typeface="+mj-lt"/>
              </a:rPr>
              <a:t>Кашкин</a:t>
            </a:r>
            <a:r>
              <a:rPr lang="en-US" sz="2800" dirty="0">
                <a:latin typeface="+mj-lt"/>
              </a:rPr>
              <a:t/>
            </a:r>
            <a:br>
              <a:rPr lang="en-US" sz="2800" dirty="0">
                <a:latin typeface="+mj-lt"/>
              </a:rPr>
            </a:br>
            <a:r>
              <a:rPr lang="ru-RU" sz="2800" dirty="0">
                <a:latin typeface="+mj-lt"/>
              </a:rPr>
              <a:t>Евгений </a:t>
            </a:r>
            <a:r>
              <a:rPr lang="en-US" sz="2800" dirty="0">
                <a:latin typeface="+mj-lt"/>
              </a:rPr>
              <a:t/>
            </a:r>
            <a:br>
              <a:rPr lang="en-US" sz="2800" dirty="0">
                <a:latin typeface="+mj-lt"/>
              </a:rPr>
            </a:br>
            <a:r>
              <a:rPr lang="ru-RU" sz="2800" dirty="0">
                <a:latin typeface="+mj-lt"/>
              </a:rPr>
              <a:t>Владимирович</a:t>
            </a:r>
            <a:r>
              <a:rPr lang="en-US" sz="2800" dirty="0">
                <a:latin typeface="+mj-lt"/>
              </a:rPr>
              <a:t/>
            </a:r>
            <a:br>
              <a:rPr lang="en-US" sz="2800" dirty="0">
                <a:latin typeface="+mj-lt"/>
              </a:rPr>
            </a:br>
            <a:endParaRPr lang="ru-RU" sz="2800" dirty="0" smtClean="0">
              <a:latin typeface="+mj-lt"/>
            </a:endParaRPr>
          </a:p>
          <a:p>
            <a:r>
              <a:rPr lang="ru-RU" dirty="0" smtClean="0">
                <a:latin typeface="+mj-lt"/>
              </a:rPr>
              <a:t>кандидат </a:t>
            </a:r>
            <a:r>
              <a:rPr lang="ru-RU" dirty="0">
                <a:latin typeface="+mj-lt"/>
              </a:rPr>
              <a:t>технических </a:t>
            </a:r>
            <a:r>
              <a:rPr lang="ru-RU" dirty="0" smtClean="0">
                <a:latin typeface="+mj-lt"/>
              </a:rPr>
              <a:t>наук,</a:t>
            </a:r>
            <a:r>
              <a:rPr lang="ru-RU" dirty="0">
                <a:latin typeface="+mj-lt"/>
              </a:rPr>
              <a:t/>
            </a:r>
            <a:br>
              <a:rPr lang="ru-RU" dirty="0">
                <a:latin typeface="+mj-lt"/>
              </a:rPr>
            </a:br>
            <a:endParaRPr lang="ru-RU" dirty="0" smtClean="0">
              <a:latin typeface="+mj-lt"/>
            </a:endParaRPr>
          </a:p>
          <a:p>
            <a:r>
              <a:rPr lang="ru-RU" dirty="0" smtClean="0">
                <a:latin typeface="+mj-lt"/>
              </a:rPr>
              <a:t>доцент </a:t>
            </a:r>
            <a:r>
              <a:rPr lang="ru-RU" dirty="0">
                <a:latin typeface="+mj-lt"/>
              </a:rPr>
              <a:t>кафедры «Информатика</a:t>
            </a:r>
            <a:r>
              <a:rPr lang="ru-RU" dirty="0" smtClean="0">
                <a:latin typeface="+mj-lt"/>
              </a:rPr>
              <a:t>»,</a:t>
            </a:r>
          </a:p>
          <a:p>
            <a:r>
              <a:rPr lang="ru-RU" dirty="0" smtClean="0">
                <a:latin typeface="+mj-lt"/>
              </a:rPr>
              <a:t>доцент кафедры «Автоматизированные системы управления»</a:t>
            </a:r>
            <a:r>
              <a:rPr lang="ru-RU" dirty="0">
                <a:latin typeface="+mj-lt"/>
              </a:rPr>
              <a:t/>
            </a:r>
            <a:br>
              <a:rPr lang="ru-RU" dirty="0">
                <a:latin typeface="+mj-lt"/>
              </a:rPr>
            </a:br>
            <a:endParaRPr lang="ru-RU" dirty="0" smtClean="0">
              <a:latin typeface="+mj-lt"/>
            </a:endParaRPr>
          </a:p>
          <a:p>
            <a:endParaRPr lang="ru-RU" i="1" dirty="0" smtClean="0">
              <a:latin typeface="+mj-lt"/>
            </a:endParaRPr>
          </a:p>
          <a:p>
            <a:r>
              <a:rPr lang="en-US" i="1" dirty="0" smtClean="0">
                <a:latin typeface="+mj-lt"/>
              </a:rPr>
              <a:t>e.kashkin@gmail.com</a:t>
            </a:r>
            <a:r>
              <a:rPr lang="ru-RU" dirty="0">
                <a:latin typeface="+mj-lt"/>
              </a:rPr>
              <a:t/>
            </a:r>
            <a:br>
              <a:rPr lang="ru-RU" dirty="0">
                <a:latin typeface="+mj-lt"/>
              </a:rPr>
            </a:br>
            <a:r>
              <a:rPr lang="ru-RU" dirty="0">
                <a:latin typeface="+mj-lt"/>
              </a:rPr>
              <a:t/>
            </a:r>
            <a:br>
              <a:rPr lang="ru-RU" dirty="0">
                <a:latin typeface="+mj-lt"/>
              </a:rPr>
            </a:br>
            <a:endParaRPr lang="ru-RU" dirty="0">
              <a:latin typeface="+mj-lt"/>
            </a:endParaRPr>
          </a:p>
        </p:txBody>
      </p:sp>
      <p:pic>
        <p:nvPicPr>
          <p:cNvPr id="9" name="Picture 1" descr="F:\Фотографии ОП-5\Кашкин Евгений Владимирович, к.т.н., доцент, зам. зав. кафедрой.jpg"/>
          <p:cNvPicPr>
            <a:picLocks noChangeAspect="1" noChangeArrowheads="1"/>
          </p:cNvPicPr>
          <p:nvPr/>
        </p:nvPicPr>
        <p:blipFill>
          <a:blip r:embed="rId6" cstate="print"/>
          <a:srcRect l="9900" t="400" r="24100" b="50000"/>
          <a:stretch>
            <a:fillRect/>
          </a:stretch>
        </p:blipFill>
        <p:spPr bwMode="auto">
          <a:xfrm>
            <a:off x="523081" y="1741665"/>
            <a:ext cx="2857226" cy="32208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30557635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1768475" y="2655888"/>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sp>
        <p:nvSpPr>
          <p:cNvPr id="7"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CDA6AC72-C42C-4AA2-8358-97B0EC92530E}" type="slidenum">
              <a:rPr lang="ru-RU">
                <a:solidFill>
                  <a:srgbClr val="000066"/>
                </a:solidFill>
                <a:latin typeface="Times New Roman" pitchFamily="18" charset="0"/>
              </a:rPr>
              <a:pPr algn="ctr"/>
              <a:t>30</a:t>
            </a:fld>
            <a:endParaRPr lang="ru-RU">
              <a:solidFill>
                <a:srgbClr val="000066"/>
              </a:solidFill>
              <a:latin typeface="Times New Roman" pitchFamily="18" charset="0"/>
            </a:endParaRPr>
          </a:p>
        </p:txBody>
      </p:sp>
      <p:pic>
        <p:nvPicPr>
          <p:cNvPr id="77830"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Анатомия страницы</a:t>
            </a:r>
          </a:p>
        </p:txBody>
      </p:sp>
      <p:sp>
        <p:nvSpPr>
          <p:cNvPr id="12" name="Заголовок 1"/>
          <p:cNvSpPr txBox="1">
            <a:spLocks/>
          </p:cNvSpPr>
          <p:nvPr/>
        </p:nvSpPr>
        <p:spPr>
          <a:xfrm>
            <a:off x="457200" y="668214"/>
            <a:ext cx="8229600" cy="749423"/>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Строчные элементы разметки</a:t>
            </a:r>
            <a:endParaRPr lang="ru-RU" sz="3200" dirty="0"/>
          </a:p>
        </p:txBody>
      </p:sp>
      <p:sp>
        <p:nvSpPr>
          <p:cNvPr id="13" name="Объект 2"/>
          <p:cNvSpPr txBox="1">
            <a:spLocks/>
          </p:cNvSpPr>
          <p:nvPr/>
        </p:nvSpPr>
        <p:spPr>
          <a:xfrm>
            <a:off x="427512" y="1258784"/>
            <a:ext cx="8286276" cy="4858879"/>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ru-RU" sz="2000" smtClean="0"/>
              <a:t>Применяются к строке, слову, букве</a:t>
            </a:r>
          </a:p>
          <a:p>
            <a:pPr marL="0" indent="0">
              <a:buFontTx/>
              <a:buNone/>
            </a:pPr>
            <a:endParaRPr lang="ru-RU" sz="2000" smtClean="0"/>
          </a:p>
          <a:p>
            <a:r>
              <a:rPr lang="ru-RU" sz="2000" b="1" smtClean="0"/>
              <a:t>&lt;a&gt; - ссылка на другой ресурс</a:t>
            </a:r>
          </a:p>
          <a:p>
            <a:r>
              <a:rPr lang="ru-RU" sz="2000" b="1" smtClean="0"/>
              <a:t>&lt;b&gt; - жирный текст</a:t>
            </a:r>
          </a:p>
          <a:p>
            <a:r>
              <a:rPr lang="ru-RU" sz="2000" b="1" smtClean="0"/>
              <a:t>&lt;big&gt; - увеличить размер текста</a:t>
            </a:r>
          </a:p>
          <a:p>
            <a:r>
              <a:rPr lang="ru-RU" sz="2000" b="1" smtClean="0"/>
              <a:t>&lt;</a:t>
            </a:r>
            <a:r>
              <a:rPr lang="en-US" sz="2000" b="1" smtClean="0"/>
              <a:t>/</a:t>
            </a:r>
            <a:r>
              <a:rPr lang="ru-RU" sz="2000" b="1" smtClean="0"/>
              <a:t>br&gt; - переход на новую строку</a:t>
            </a:r>
          </a:p>
          <a:p>
            <a:r>
              <a:rPr lang="ru-RU" sz="2000" b="1" smtClean="0"/>
              <a:t>&lt;i&gt;</a:t>
            </a:r>
            <a:r>
              <a:rPr lang="en-US" sz="2000" b="1" smtClean="0"/>
              <a:t> -</a:t>
            </a:r>
            <a:r>
              <a:rPr lang="ru-RU" sz="2000" b="1" smtClean="0"/>
              <a:t>курсивный текст</a:t>
            </a:r>
          </a:p>
          <a:p>
            <a:r>
              <a:rPr lang="ru-RU" sz="2000" b="1" smtClean="0"/>
              <a:t>&lt;small&gt; - уменьшить размер текста</a:t>
            </a:r>
          </a:p>
          <a:p>
            <a:r>
              <a:rPr lang="ru-RU" sz="2000" b="1" smtClean="0"/>
              <a:t>&lt;sub&gt; - нижний индекс </a:t>
            </a:r>
            <a:r>
              <a:rPr lang="ru-RU" sz="2000" smtClean="0"/>
              <a:t>H</a:t>
            </a:r>
            <a:r>
              <a:rPr lang="ru-RU" sz="2000" baseline="-25000" smtClean="0"/>
              <a:t>2</a:t>
            </a:r>
            <a:r>
              <a:rPr lang="ru-RU" sz="2000" smtClean="0"/>
              <a:t>O</a:t>
            </a:r>
            <a:endParaRPr lang="ru-RU" sz="2000" b="1" smtClean="0"/>
          </a:p>
          <a:p>
            <a:r>
              <a:rPr lang="ru-RU" sz="2000" b="1" smtClean="0"/>
              <a:t>&lt;sup&gt; - верхний индекс </a:t>
            </a:r>
            <a:r>
              <a:rPr lang="ru-RU" sz="2000" smtClean="0"/>
              <a:t>м</a:t>
            </a:r>
            <a:r>
              <a:rPr lang="ru-RU" sz="2000" baseline="30000" smtClean="0"/>
              <a:t>2</a:t>
            </a:r>
            <a:endParaRPr lang="ru-RU" sz="2000" b="1" smtClean="0"/>
          </a:p>
          <a:p>
            <a:pPr marL="0" indent="0">
              <a:buFontTx/>
              <a:buNone/>
            </a:pPr>
            <a:endParaRPr lang="ru-RU" sz="2000" dirty="0"/>
          </a:p>
        </p:txBody>
      </p:sp>
      <p:sp>
        <p:nvSpPr>
          <p:cNvPr id="14" name="TextBox 13"/>
          <p:cNvSpPr txBox="1"/>
          <p:nvPr/>
        </p:nvSpPr>
        <p:spPr>
          <a:xfrm>
            <a:off x="5640779" y="2470068"/>
            <a:ext cx="3182587" cy="73866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400" dirty="0" smtClean="0"/>
              <a:t>&lt;b&gt;H&lt;sub&gt;2&lt;/sub&gt;O&lt;/b&gt;</a:t>
            </a:r>
          </a:p>
          <a:p>
            <a:pPr algn="ctr"/>
            <a:endParaRPr lang="en-US" sz="1400" dirty="0"/>
          </a:p>
          <a:p>
            <a:pPr algn="ctr"/>
            <a:r>
              <a:rPr lang="en-US" sz="1400" b="1" dirty="0" smtClean="0"/>
              <a:t>H</a:t>
            </a:r>
            <a:r>
              <a:rPr lang="en-US" sz="1400" b="1" baseline="-25000" dirty="0" smtClean="0"/>
              <a:t>2</a:t>
            </a:r>
            <a:r>
              <a:rPr lang="en-US" sz="1400" b="1" dirty="0" smtClean="0"/>
              <a:t>O</a:t>
            </a:r>
            <a:endParaRPr lang="ru-RU" sz="1400" b="1"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7987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1C967475-2AA3-43EF-A959-937B792A685B}" type="slidenum">
              <a:rPr lang="ru-RU">
                <a:solidFill>
                  <a:srgbClr val="000066"/>
                </a:solidFill>
                <a:latin typeface="Times New Roman" pitchFamily="18" charset="0"/>
              </a:rPr>
              <a:pPr algn="ctr"/>
              <a:t>31</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Анатомия страницы</a:t>
            </a:r>
          </a:p>
        </p:txBody>
      </p:sp>
      <p:sp>
        <p:nvSpPr>
          <p:cNvPr id="11" name="Заголовок 1"/>
          <p:cNvSpPr txBox="1">
            <a:spLocks/>
          </p:cNvSpPr>
          <p:nvPr/>
        </p:nvSpPr>
        <p:spPr>
          <a:xfrm>
            <a:off x="457200" y="668214"/>
            <a:ext cx="8229600" cy="614617"/>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Блочные элементы разметки</a:t>
            </a:r>
            <a:endParaRPr lang="ru-RU" sz="2800" dirty="0"/>
          </a:p>
        </p:txBody>
      </p:sp>
      <p:sp>
        <p:nvSpPr>
          <p:cNvPr id="12" name="Объект 2"/>
          <p:cNvSpPr txBox="1">
            <a:spLocks/>
          </p:cNvSpPr>
          <p:nvPr/>
        </p:nvSpPr>
        <p:spPr>
          <a:xfrm>
            <a:off x="498764" y="1177324"/>
            <a:ext cx="8215024" cy="4834832"/>
          </a:xfrm>
          <a:prstGeom prst="rect">
            <a:avLst/>
          </a:prstGeom>
        </p:spPr>
        <p:txBody>
          <a:bodyPr>
            <a:no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ru-RU" sz="1200" b="1" dirty="0" smtClean="0"/>
              <a:t>Применяются к  абзацам страницы</a:t>
            </a:r>
          </a:p>
          <a:p>
            <a:r>
              <a:rPr lang="en-US" sz="1200" b="1" dirty="0" smtClean="0"/>
              <a:t>&lt;h1&gt;…&lt;h6&gt; - </a:t>
            </a:r>
            <a:r>
              <a:rPr lang="ru-RU" sz="1200" b="1" dirty="0" smtClean="0"/>
              <a:t>заголовок</a:t>
            </a:r>
          </a:p>
          <a:p>
            <a:r>
              <a:rPr lang="en-US" sz="1200" b="1" dirty="0" smtClean="0"/>
              <a:t>&lt;p&gt;…&lt;/p&gt; - </a:t>
            </a:r>
            <a:r>
              <a:rPr lang="ru-RU" sz="1200" b="1" dirty="0" smtClean="0"/>
              <a:t>абзац</a:t>
            </a:r>
          </a:p>
          <a:p>
            <a:r>
              <a:rPr lang="en-US" sz="1200" b="1" dirty="0" smtClean="0"/>
              <a:t>&lt;pre&gt; - </a:t>
            </a:r>
            <a:r>
              <a:rPr lang="ru-RU" sz="1200" b="1" dirty="0" smtClean="0"/>
              <a:t>абзац текста «как есть»</a:t>
            </a:r>
          </a:p>
          <a:p>
            <a:r>
              <a:rPr lang="en-US" sz="1200" b="1" dirty="0" smtClean="0"/>
              <a:t>&lt;</a:t>
            </a:r>
            <a:r>
              <a:rPr lang="en-US" sz="1200" b="1" dirty="0" err="1" smtClean="0"/>
              <a:t>blockquote</a:t>
            </a:r>
            <a:r>
              <a:rPr lang="en-US" sz="1200" b="1" dirty="0" smtClean="0"/>
              <a:t>&gt;</a:t>
            </a:r>
            <a:r>
              <a:rPr lang="ru-RU" sz="1200" b="1" dirty="0" smtClean="0"/>
              <a:t> - добавление отступов справа и слева</a:t>
            </a:r>
          </a:p>
          <a:p>
            <a:r>
              <a:rPr lang="en-US" sz="1200" b="1" dirty="0" smtClean="0"/>
              <a:t>&lt;/</a:t>
            </a:r>
            <a:r>
              <a:rPr lang="en-US" sz="1200" b="1" dirty="0" err="1" smtClean="0"/>
              <a:t>hr</a:t>
            </a:r>
            <a:r>
              <a:rPr lang="en-US" sz="1200" b="1" dirty="0" smtClean="0"/>
              <a:t>&gt; - </a:t>
            </a:r>
            <a:r>
              <a:rPr lang="ru-RU" sz="1200" b="1" dirty="0" smtClean="0"/>
              <a:t>добавление линии</a:t>
            </a:r>
          </a:p>
          <a:p>
            <a:endParaRPr lang="ru-RU" sz="1100" dirty="0" smtClean="0"/>
          </a:p>
          <a:p>
            <a:pPr marL="0" indent="0">
              <a:buFontTx/>
              <a:buNone/>
            </a:pPr>
            <a:r>
              <a:rPr lang="ru-RU" sz="1200" dirty="0" smtClean="0"/>
              <a:t>Для блочных элементов характерны следующие особенности.</a:t>
            </a:r>
          </a:p>
          <a:p>
            <a:r>
              <a:rPr lang="ru-RU" sz="1200" dirty="0" smtClean="0"/>
              <a:t>Блоки располагаются по вертикали друг под другом.</a:t>
            </a:r>
          </a:p>
          <a:p>
            <a:r>
              <a:rPr lang="ru-RU" sz="1200" dirty="0" smtClean="0"/>
              <a:t>На прилегающих сторонах элементов действует эффект схлопывания отступов.</a:t>
            </a:r>
          </a:p>
          <a:p>
            <a:r>
              <a:rPr lang="ru-RU" sz="1200" dirty="0" smtClean="0"/>
              <a:t>Запрещено вставлять блочный элемент внутрь строчного. Например, </a:t>
            </a:r>
            <a:r>
              <a:rPr lang="ru-RU" sz="1200" b="1" dirty="0" smtClean="0"/>
              <a:t>&lt;a&gt;&lt;h1&gt;</a:t>
            </a:r>
            <a:r>
              <a:rPr lang="ru-RU" sz="1200" dirty="0" smtClean="0"/>
              <a:t>Заголовок</a:t>
            </a:r>
            <a:r>
              <a:rPr lang="ru-RU" sz="1200" b="1" dirty="0" smtClean="0"/>
              <a:t>&lt;/h1&gt;&lt;/a&gt;</a:t>
            </a:r>
            <a:r>
              <a:rPr lang="ru-RU" sz="1200" dirty="0" smtClean="0"/>
              <a:t> не пройдёт </a:t>
            </a:r>
            <a:r>
              <a:rPr lang="ru-RU" sz="1200" dirty="0" err="1" smtClean="0"/>
              <a:t>валидацию</a:t>
            </a:r>
            <a:r>
              <a:rPr lang="ru-RU" sz="1200" dirty="0" smtClean="0"/>
              <a:t>, правильно вложить теги наоборот — </a:t>
            </a:r>
            <a:r>
              <a:rPr lang="ru-RU" sz="1200" b="1" dirty="0" smtClean="0"/>
              <a:t>&lt;h1&gt;&lt;a&gt;</a:t>
            </a:r>
            <a:r>
              <a:rPr lang="ru-RU" sz="1200" dirty="0" smtClean="0"/>
              <a:t>Заголовок</a:t>
            </a:r>
            <a:r>
              <a:rPr lang="ru-RU" sz="1200" b="1" dirty="0" smtClean="0"/>
              <a:t>&lt;/a&gt;&lt;/h1&gt;</a:t>
            </a:r>
            <a:r>
              <a:rPr lang="ru-RU" sz="1200" dirty="0" smtClean="0"/>
              <a:t>.</a:t>
            </a:r>
          </a:p>
          <a:p>
            <a:r>
              <a:rPr lang="ru-RU" sz="1200" dirty="0" smtClean="0"/>
              <a:t>По ширине блочные элементы занимают всё допустимое пространство.</a:t>
            </a:r>
          </a:p>
          <a:p>
            <a:r>
              <a:rPr lang="ru-RU" sz="1200" dirty="0" smtClean="0"/>
              <a:t>Если задана ширина контента (свойство </a:t>
            </a:r>
            <a:r>
              <a:rPr lang="ru-RU" sz="1200" dirty="0" err="1" smtClean="0"/>
              <a:t>width</a:t>
            </a:r>
            <a:r>
              <a:rPr lang="ru-RU" sz="1200" dirty="0" smtClean="0"/>
              <a:t>), то ширина блока складывается из значений </a:t>
            </a:r>
            <a:r>
              <a:rPr lang="ru-RU" sz="1200" dirty="0" err="1" smtClean="0"/>
              <a:t>width</a:t>
            </a:r>
            <a:r>
              <a:rPr lang="ru-RU" sz="1200" dirty="0" smtClean="0"/>
              <a:t>, полей, границ, отступов слева и справа.</a:t>
            </a:r>
          </a:p>
          <a:p>
            <a:r>
              <a:rPr lang="ru-RU" sz="1200" dirty="0" smtClean="0"/>
              <a:t>Высота блочного элемента вычисляется браузером автоматически, исходя из содержимого блока.</a:t>
            </a:r>
          </a:p>
          <a:p>
            <a:r>
              <a:rPr lang="ru-RU" sz="1200" dirty="0" smtClean="0"/>
              <a:t>Если задана высота контента (свойство </a:t>
            </a:r>
            <a:r>
              <a:rPr lang="ru-RU" sz="1200" dirty="0" err="1" smtClean="0"/>
              <a:t>height</a:t>
            </a:r>
            <a:r>
              <a:rPr lang="ru-RU" sz="1200" dirty="0" smtClean="0"/>
              <a:t>), то высота блока складывается из значения </a:t>
            </a:r>
            <a:r>
              <a:rPr lang="ru-RU" sz="1200" dirty="0" err="1" smtClean="0"/>
              <a:t>height</a:t>
            </a:r>
            <a:r>
              <a:rPr lang="ru-RU" sz="1200" dirty="0" smtClean="0"/>
              <a:t>, полей, границ, отступов сверху и снизу. При превышении указанной высоты контент отображается поверх блока.</a:t>
            </a:r>
          </a:p>
          <a:p>
            <a:r>
              <a:rPr lang="ru-RU" sz="1200" dirty="0" smtClean="0"/>
              <a:t>Текст по умолчанию выравнивается по левому краю.</a:t>
            </a:r>
          </a:p>
          <a:p>
            <a:endParaRPr lang="ru-RU" sz="1100" dirty="0" smtClean="0"/>
          </a:p>
          <a:p>
            <a:endParaRPr lang="ru-RU" sz="11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8192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924C54CE-7D24-490B-82F1-009F41225351}" type="slidenum">
              <a:rPr lang="ru-RU">
                <a:solidFill>
                  <a:srgbClr val="000066"/>
                </a:solidFill>
                <a:latin typeface="Times New Roman" pitchFamily="18" charset="0"/>
              </a:rPr>
              <a:pPr algn="ctr"/>
              <a:t>32</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Анатомия страницы</a:t>
            </a:r>
          </a:p>
        </p:txBody>
      </p:sp>
      <p:sp>
        <p:nvSpPr>
          <p:cNvPr id="11" name="Заголовок 1"/>
          <p:cNvSpPr txBox="1">
            <a:spLocks/>
          </p:cNvSpPr>
          <p:nvPr/>
        </p:nvSpPr>
        <p:spPr>
          <a:xfrm>
            <a:off x="457200" y="726830"/>
            <a:ext cx="8229600" cy="690807"/>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Параметры блочных элементов</a:t>
            </a:r>
            <a:endParaRPr lang="ru-RU" sz="3600" dirty="0"/>
          </a:p>
        </p:txBody>
      </p:sp>
      <p:sp>
        <p:nvSpPr>
          <p:cNvPr id="12" name="Объект 2"/>
          <p:cNvSpPr txBox="1">
            <a:spLocks/>
          </p:cNvSpPr>
          <p:nvPr/>
        </p:nvSpPr>
        <p:spPr>
          <a:xfrm>
            <a:off x="484188" y="1617663"/>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2400" dirty="0" smtClean="0"/>
              <a:t>Атрибуты тегов </a:t>
            </a:r>
            <a:r>
              <a:rPr lang="en-US" sz="2400" dirty="0" smtClean="0"/>
              <a:t>&lt;p&gt; </a:t>
            </a:r>
            <a:r>
              <a:rPr lang="ru-RU" sz="2400" dirty="0" smtClean="0"/>
              <a:t>и </a:t>
            </a:r>
            <a:r>
              <a:rPr lang="en-US" sz="2400" dirty="0" smtClean="0"/>
              <a:t>&lt;h1&gt;…&lt;h6&gt;</a:t>
            </a:r>
          </a:p>
          <a:p>
            <a:pPr lvl="1"/>
            <a:r>
              <a:rPr lang="en-US" sz="2000" dirty="0" smtClean="0"/>
              <a:t>Align - </a:t>
            </a:r>
            <a:r>
              <a:rPr lang="ru-RU" sz="2000" dirty="0" smtClean="0"/>
              <a:t>выравнивание абзаца </a:t>
            </a:r>
            <a:r>
              <a:rPr lang="en-US" sz="2000" dirty="0" smtClean="0"/>
              <a:t>{left, right, center, justify}</a:t>
            </a:r>
          </a:p>
          <a:p>
            <a:pPr lvl="1"/>
            <a:endParaRPr lang="en-US" sz="2000" dirty="0" smtClean="0"/>
          </a:p>
          <a:p>
            <a:r>
              <a:rPr lang="ru-RU" sz="2400" dirty="0" smtClean="0"/>
              <a:t>Атрибуты тега </a:t>
            </a:r>
            <a:r>
              <a:rPr lang="en-US" sz="2400" dirty="0" smtClean="0"/>
              <a:t>&lt;/</a:t>
            </a:r>
            <a:r>
              <a:rPr lang="en-US" sz="2400" dirty="0" err="1" smtClean="0"/>
              <a:t>hr</a:t>
            </a:r>
            <a:r>
              <a:rPr lang="en-US" sz="2400" dirty="0" smtClean="0"/>
              <a:t>&gt;</a:t>
            </a:r>
          </a:p>
          <a:p>
            <a:pPr lvl="1"/>
            <a:r>
              <a:rPr lang="en-US" sz="2000" dirty="0" smtClean="0"/>
              <a:t>Align - </a:t>
            </a:r>
            <a:r>
              <a:rPr lang="ru-RU" sz="2000" dirty="0" smtClean="0"/>
              <a:t>выравнивание линии  </a:t>
            </a:r>
            <a:r>
              <a:rPr lang="en-US" sz="2000" dirty="0" smtClean="0"/>
              <a:t>{left, right, center}</a:t>
            </a:r>
          </a:p>
          <a:p>
            <a:pPr lvl="1"/>
            <a:r>
              <a:rPr lang="en-US" sz="2000" dirty="0" smtClean="0"/>
              <a:t>Color - </a:t>
            </a:r>
            <a:r>
              <a:rPr lang="ru-RU" sz="2000" dirty="0" smtClean="0"/>
              <a:t>цвет линии</a:t>
            </a:r>
          </a:p>
          <a:p>
            <a:pPr lvl="1"/>
            <a:r>
              <a:rPr lang="en-US" sz="2000" dirty="0" smtClean="0"/>
              <a:t>Size - </a:t>
            </a:r>
            <a:r>
              <a:rPr lang="ru-RU" sz="2000" dirty="0" smtClean="0"/>
              <a:t>Толщина линии</a:t>
            </a:r>
          </a:p>
          <a:p>
            <a:pPr lvl="1"/>
            <a:r>
              <a:rPr lang="en-US" sz="2000" dirty="0" smtClean="0"/>
              <a:t>Width - </a:t>
            </a:r>
            <a:r>
              <a:rPr lang="ru-RU" sz="2000" dirty="0" smtClean="0"/>
              <a:t>Длина линии </a:t>
            </a:r>
            <a:r>
              <a:rPr lang="en-US" sz="2000" dirty="0" smtClean="0"/>
              <a:t>{</a:t>
            </a:r>
            <a:r>
              <a:rPr lang="en-US" sz="2000" dirty="0" err="1" smtClean="0"/>
              <a:t>px</a:t>
            </a:r>
            <a:r>
              <a:rPr lang="en-US" sz="2000" dirty="0" smtClean="0"/>
              <a:t>, %}</a:t>
            </a:r>
          </a:p>
          <a:p>
            <a:pPr lvl="1"/>
            <a:r>
              <a:rPr lang="en-US" sz="2000" dirty="0" err="1" smtClean="0"/>
              <a:t>Noshade</a:t>
            </a:r>
            <a:r>
              <a:rPr lang="en-US" sz="2000" dirty="0" smtClean="0"/>
              <a:t> - </a:t>
            </a:r>
            <a:r>
              <a:rPr lang="ru-RU" sz="2000" dirty="0" smtClean="0"/>
              <a:t>линия без тени</a:t>
            </a:r>
            <a:endParaRPr lang="en-US" sz="2000" dirty="0" smtClean="0"/>
          </a:p>
          <a:p>
            <a:endParaRPr lang="ru-RU" sz="24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8397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9B4BF9BE-1EB8-4287-8F45-576D398F6A1C}" type="slidenum">
              <a:rPr lang="ru-RU">
                <a:solidFill>
                  <a:srgbClr val="000066"/>
                </a:solidFill>
                <a:latin typeface="Times New Roman" pitchFamily="18" charset="0"/>
              </a:rPr>
              <a:pPr algn="ctr"/>
              <a:t>33</a:t>
            </a:fld>
            <a:endParaRPr lang="ru-RU">
              <a:solidFill>
                <a:srgbClr val="000066"/>
              </a:solidFill>
              <a:latin typeface="Times New Roman" pitchFamily="18" charset="0"/>
            </a:endParaRPr>
          </a:p>
        </p:txBody>
      </p:sp>
      <p:sp>
        <p:nvSpPr>
          <p:cNvPr id="13"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Анатомия страницы</a:t>
            </a:r>
          </a:p>
        </p:txBody>
      </p:sp>
      <p:sp>
        <p:nvSpPr>
          <p:cNvPr id="8" name="Заголовок 1"/>
          <p:cNvSpPr txBox="1">
            <a:spLocks/>
          </p:cNvSpPr>
          <p:nvPr/>
        </p:nvSpPr>
        <p:spPr>
          <a:xfrm>
            <a:off x="438150" y="83978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Форматирование текста</a:t>
            </a:r>
            <a:endParaRPr lang="ru-RU" dirty="0"/>
          </a:p>
        </p:txBody>
      </p:sp>
      <p:sp>
        <p:nvSpPr>
          <p:cNvPr id="9" name="Объект 2"/>
          <p:cNvSpPr txBox="1">
            <a:spLocks/>
          </p:cNvSpPr>
          <p:nvPr/>
        </p:nvSpPr>
        <p:spPr>
          <a:xfrm>
            <a:off x="457200" y="2145202"/>
            <a:ext cx="8229600" cy="3259137"/>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dirty="0" smtClean="0"/>
              <a:t>&lt;font&gt; &lt;/font&gt;</a:t>
            </a:r>
          </a:p>
          <a:p>
            <a:pPr lvl="1"/>
            <a:r>
              <a:rPr lang="en-US" sz="2400" dirty="0" smtClean="0"/>
              <a:t>Color - </a:t>
            </a:r>
            <a:r>
              <a:rPr lang="ru-RU" sz="2400" dirty="0" smtClean="0"/>
              <a:t>цвет текста</a:t>
            </a:r>
          </a:p>
          <a:p>
            <a:pPr lvl="1"/>
            <a:r>
              <a:rPr lang="en-US" sz="2400" dirty="0" smtClean="0"/>
              <a:t>Size - </a:t>
            </a:r>
            <a:r>
              <a:rPr lang="ru-RU" sz="2400" dirty="0" smtClean="0"/>
              <a:t>размер текста </a:t>
            </a:r>
            <a:r>
              <a:rPr lang="en-US" sz="2400" dirty="0" smtClean="0"/>
              <a:t>{0..7, +1, -1}</a:t>
            </a:r>
          </a:p>
          <a:p>
            <a:pPr lvl="1"/>
            <a:r>
              <a:rPr lang="en-US" sz="2400" dirty="0" smtClean="0"/>
              <a:t>Face - </a:t>
            </a:r>
            <a:r>
              <a:rPr lang="ru-RU" sz="2400" dirty="0" smtClean="0"/>
              <a:t>гарнитура (используемый шрифт) </a:t>
            </a:r>
            <a:r>
              <a:rPr lang="en-US" sz="2400" dirty="0" smtClean="0"/>
              <a:t>{serif, sans-serif, Verdana, Arial, Helvetica}</a:t>
            </a:r>
            <a:endParaRPr lang="ru-RU" sz="24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8602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F2436E60-C9CA-4A19-A3DE-E571A124908E}" type="slidenum">
              <a:rPr lang="ru-RU">
                <a:solidFill>
                  <a:srgbClr val="000066"/>
                </a:solidFill>
                <a:latin typeface="Times New Roman" pitchFamily="18" charset="0"/>
              </a:rPr>
              <a:pPr algn="ctr"/>
              <a:t>34</a:t>
            </a:fld>
            <a:endParaRPr lang="ru-RU">
              <a:solidFill>
                <a:srgbClr val="000066"/>
              </a:solidFill>
              <a:latin typeface="Times New Roman" pitchFamily="18"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Анатомия страницы</a:t>
            </a:r>
          </a:p>
        </p:txBody>
      </p:sp>
      <p:sp>
        <p:nvSpPr>
          <p:cNvPr id="12" name="Заголовок 1"/>
          <p:cNvSpPr txBox="1">
            <a:spLocks/>
          </p:cNvSpPr>
          <p:nvPr/>
        </p:nvSpPr>
        <p:spPr>
          <a:xfrm>
            <a:off x="523081" y="578644"/>
            <a:ext cx="8229600" cy="7377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Лабораторная работа</a:t>
            </a:r>
            <a:endParaRPr lang="ru-RU" sz="3200" dirty="0"/>
          </a:p>
        </p:txBody>
      </p:sp>
      <p:sp>
        <p:nvSpPr>
          <p:cNvPr id="13" name="Объект 2"/>
          <p:cNvSpPr txBox="1">
            <a:spLocks/>
          </p:cNvSpPr>
          <p:nvPr/>
        </p:nvSpPr>
        <p:spPr>
          <a:xfrm>
            <a:off x="448562" y="1178276"/>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2000" dirty="0" smtClean="0"/>
              <a:t>Оформить текст в соответствии с образцом</a:t>
            </a:r>
            <a:endParaRPr lang="ru-RU" sz="2000" dirty="0"/>
          </a:p>
        </p:txBody>
      </p:sp>
      <p:pic>
        <p:nvPicPr>
          <p:cNvPr id="14"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24026" t="21749" r="24112" b="39125"/>
          <a:stretch/>
        </p:blipFill>
        <p:spPr bwMode="auto">
          <a:xfrm>
            <a:off x="489520" y="1608788"/>
            <a:ext cx="8296722" cy="39120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88069"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F69854A7-8FFF-42BE-8416-663CE013ACEC}" type="slidenum">
              <a:rPr lang="ru-RU">
                <a:solidFill>
                  <a:srgbClr val="000066"/>
                </a:solidFill>
                <a:latin typeface="Times New Roman" pitchFamily="18" charset="0"/>
              </a:rPr>
              <a:pPr algn="ctr"/>
              <a:t>35</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Анатомия страницы</a:t>
            </a:r>
          </a:p>
        </p:txBody>
      </p:sp>
      <p:sp>
        <p:nvSpPr>
          <p:cNvPr id="11" name="Заголовок 1"/>
          <p:cNvSpPr txBox="1">
            <a:spLocks/>
          </p:cNvSpPr>
          <p:nvPr/>
        </p:nvSpPr>
        <p:spPr>
          <a:xfrm>
            <a:off x="457200" y="691662"/>
            <a:ext cx="8229600" cy="725976"/>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Вопросы</a:t>
            </a:r>
            <a:endParaRPr lang="ru-RU" sz="3600" dirty="0"/>
          </a:p>
        </p:txBody>
      </p:sp>
      <p:sp>
        <p:nvSpPr>
          <p:cNvPr id="12" name="Объект 2"/>
          <p:cNvSpPr txBox="1">
            <a:spLocks/>
          </p:cNvSpPr>
          <p:nvPr/>
        </p:nvSpPr>
        <p:spPr>
          <a:xfrm>
            <a:off x="484188" y="1617663"/>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2400" dirty="0" smtClean="0"/>
              <a:t>Чем отличается парный тег от непарного?</a:t>
            </a:r>
          </a:p>
          <a:p>
            <a:r>
              <a:rPr lang="ru-RU" sz="2400" dirty="0" smtClean="0"/>
              <a:t>Какие особенности вложенности тегов вы можете назвать ?</a:t>
            </a:r>
          </a:p>
          <a:p>
            <a:r>
              <a:rPr lang="ru-RU" sz="2400" dirty="0" smtClean="0"/>
              <a:t>Для чего нужны теги строчной разметки ?</a:t>
            </a:r>
          </a:p>
          <a:p>
            <a:r>
              <a:rPr lang="ru-RU" sz="2400" dirty="0" smtClean="0"/>
              <a:t>Для чего нужны теги блочной разметки ?</a:t>
            </a:r>
          </a:p>
          <a:p>
            <a:r>
              <a:rPr lang="ru-RU" sz="2400" dirty="0" smtClean="0"/>
              <a:t>Существуют ли теги, у которых некоторые атрибуты не имеют значения ?</a:t>
            </a:r>
            <a:endParaRPr lang="ru-RU" sz="24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9011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42A0EACF-3231-4523-B1EE-DD923F574C50}" type="slidenum">
              <a:rPr lang="ru-RU">
                <a:solidFill>
                  <a:srgbClr val="000066"/>
                </a:solidFill>
                <a:latin typeface="Times New Roman" pitchFamily="18" charset="0"/>
              </a:rPr>
              <a:pPr algn="ctr"/>
              <a:t>36</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Анатомия страницы</a:t>
            </a:r>
          </a:p>
        </p:txBody>
      </p:sp>
      <p:sp>
        <p:nvSpPr>
          <p:cNvPr id="11" name="Заголовок 1"/>
          <p:cNvSpPr txBox="1">
            <a:spLocks/>
          </p:cNvSpPr>
          <p:nvPr/>
        </p:nvSpPr>
        <p:spPr>
          <a:xfrm>
            <a:off x="430212" y="657055"/>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Выводы</a:t>
            </a:r>
            <a:endParaRPr lang="ru-RU" dirty="0"/>
          </a:p>
        </p:txBody>
      </p:sp>
      <p:sp>
        <p:nvSpPr>
          <p:cNvPr id="12" name="Объект 2"/>
          <p:cNvSpPr txBox="1">
            <a:spLocks/>
          </p:cNvSpPr>
          <p:nvPr/>
        </p:nvSpPr>
        <p:spPr>
          <a:xfrm>
            <a:off x="457200" y="2000080"/>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a:buFontTx/>
              <a:buNone/>
            </a:pPr>
            <a:r>
              <a:rPr lang="ru-RU" sz="2800" smtClean="0"/>
              <a:t> В рамках данного модуля были получены базовые навыки создания </a:t>
            </a:r>
            <a:r>
              <a:rPr lang="en-US" sz="2800" smtClean="0"/>
              <a:t>html-</a:t>
            </a:r>
            <a:r>
              <a:rPr lang="ru-RU" sz="2800" smtClean="0"/>
              <a:t>документов. Рассмотрены правила вложенности тегов, понятие валидации. Изучены основные теги блочной и строчной разметки и создана </a:t>
            </a:r>
            <a:r>
              <a:rPr lang="en-US" sz="2800" smtClean="0"/>
              <a:t>web-</a:t>
            </a:r>
            <a:r>
              <a:rPr lang="ru-RU" sz="2800" smtClean="0"/>
              <a:t>страница с применением полученных навыков</a:t>
            </a:r>
            <a:endParaRPr lang="ru-RU" sz="28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9216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F458EFDE-A6DA-45A6-A48C-F2307C536850}" type="slidenum">
              <a:rPr lang="ru-RU">
                <a:solidFill>
                  <a:srgbClr val="000066"/>
                </a:solidFill>
                <a:latin typeface="Times New Roman" pitchFamily="18" charset="0"/>
              </a:rPr>
              <a:pPr algn="ctr"/>
              <a:t>37</a:t>
            </a:fld>
            <a:endParaRPr lang="ru-RU">
              <a:solidFill>
                <a:srgbClr val="000066"/>
              </a:solidFill>
              <a:latin typeface="Times New Roman" pitchFamily="18" charset="0"/>
            </a:endParaRPr>
          </a:p>
        </p:txBody>
      </p:sp>
      <p:sp>
        <p:nvSpPr>
          <p:cNvPr id="10" name="Rectangle 1"/>
          <p:cNvSpPr>
            <a:spLocks noChangeArrowheads="1"/>
          </p:cNvSpPr>
          <p:nvPr/>
        </p:nvSpPr>
        <p:spPr bwMode="auto">
          <a:xfrm>
            <a:off x="438150" y="345916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smtClean="0">
                <a:ln>
                  <a:noFill/>
                </a:ln>
                <a:solidFill>
                  <a:schemeClr val="tx1"/>
                </a:solidFill>
                <a:effectLst/>
                <a:latin typeface="Arial" charset="0"/>
                <a:cs typeface="Arial" charset="0"/>
              </a:rPr>
              <a:t/>
            </a:r>
            <a:br>
              <a:rPr kumimoji="0" lang="ru-RU" sz="1800" b="0" i="0" u="none" strike="noStrike" cap="none" normalizeH="0" baseline="0" smtClean="0">
                <a:ln>
                  <a:noFill/>
                </a:ln>
                <a:solidFill>
                  <a:schemeClr val="tx1"/>
                </a:solidFill>
                <a:effectLst/>
                <a:latin typeface="Arial" charset="0"/>
                <a:cs typeface="Arial" charset="0"/>
              </a:rPr>
            </a:br>
            <a:endParaRPr kumimoji="0" lang="ru-RU" sz="1800" b="0" i="0" u="none" strike="noStrike" cap="none" normalizeH="0" baseline="0" smtClean="0">
              <a:ln>
                <a:noFill/>
              </a:ln>
              <a:solidFill>
                <a:schemeClr val="tx1"/>
              </a:solidFill>
              <a:effectLst/>
              <a:latin typeface="Arial" charset="0"/>
              <a:cs typeface="Arial"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Гиперссылки</a:t>
            </a:r>
          </a:p>
        </p:txBody>
      </p:sp>
      <p:sp>
        <p:nvSpPr>
          <p:cNvPr id="2" name="Прямоугольник 1"/>
          <p:cNvSpPr/>
          <p:nvPr/>
        </p:nvSpPr>
        <p:spPr>
          <a:xfrm>
            <a:off x="3397113" y="808996"/>
            <a:ext cx="2457724" cy="707886"/>
          </a:xfrm>
          <a:prstGeom prst="rect">
            <a:avLst/>
          </a:prstGeom>
        </p:spPr>
        <p:txBody>
          <a:bodyPr wrap="none">
            <a:spAutoFit/>
          </a:bodyPr>
          <a:lstStyle/>
          <a:p>
            <a:r>
              <a:rPr lang="ru-RU" sz="1600" dirty="0" smtClean="0">
                <a:latin typeface="+mj-lt"/>
              </a:rPr>
              <a:t>            </a:t>
            </a:r>
            <a:r>
              <a:rPr lang="ru-RU" dirty="0" smtClean="0">
                <a:latin typeface="+mj-lt"/>
              </a:rPr>
              <a:t>Тема № </a:t>
            </a:r>
            <a:r>
              <a:rPr lang="en-US" dirty="0" smtClean="0">
                <a:latin typeface="+mj-lt"/>
              </a:rPr>
              <a:t>3</a:t>
            </a:r>
            <a:r>
              <a:rPr lang="ru-RU" dirty="0" smtClean="0">
                <a:latin typeface="+mj-lt"/>
              </a:rPr>
              <a:t> </a:t>
            </a:r>
          </a:p>
          <a:p>
            <a:r>
              <a:rPr lang="ru-RU" dirty="0" smtClean="0">
                <a:latin typeface="+mj-lt"/>
              </a:rPr>
              <a:t>    «Гиперссылки»</a:t>
            </a:r>
            <a:endParaRPr lang="ru-RU" dirty="0">
              <a:latin typeface="+mj-lt"/>
            </a:endParaRPr>
          </a:p>
        </p:txBody>
      </p:sp>
      <p:sp>
        <p:nvSpPr>
          <p:cNvPr id="12" name="Заголовок 1"/>
          <p:cNvSpPr txBox="1">
            <a:spLocks/>
          </p:cNvSpPr>
          <p:nvPr/>
        </p:nvSpPr>
        <p:spPr>
          <a:xfrm>
            <a:off x="299671" y="169272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        </a:t>
            </a:r>
            <a:r>
              <a:rPr lang="ru-RU" sz="3200" dirty="0" smtClean="0"/>
              <a:t>Цели занятия</a:t>
            </a:r>
            <a:endParaRPr lang="ru-RU" sz="3200" dirty="0"/>
          </a:p>
        </p:txBody>
      </p:sp>
      <p:sp>
        <p:nvSpPr>
          <p:cNvPr id="13" name="Объект 2"/>
          <p:cNvSpPr txBox="1">
            <a:spLocks/>
          </p:cNvSpPr>
          <p:nvPr/>
        </p:nvSpPr>
        <p:spPr>
          <a:xfrm>
            <a:off x="457200" y="2609850"/>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2400" dirty="0" smtClean="0"/>
              <a:t>Понятие гиперссылок в WWW</a:t>
            </a:r>
          </a:p>
          <a:p>
            <a:r>
              <a:rPr lang="ru-RU" sz="2400" dirty="0" smtClean="0"/>
              <a:t>Внешние и внутренние гиперссылки</a:t>
            </a:r>
          </a:p>
          <a:p>
            <a:r>
              <a:rPr lang="ru-RU" sz="2400" dirty="0" smtClean="0"/>
              <a:t>Типы адресов в WWW</a:t>
            </a:r>
          </a:p>
          <a:p>
            <a:r>
              <a:rPr lang="ru-RU" sz="2400" dirty="0" smtClean="0"/>
              <a:t>Дополнительные атрибуты гиперссылок</a:t>
            </a:r>
          </a:p>
          <a:p>
            <a:r>
              <a:rPr lang="ru-RU" sz="2400" b="1" dirty="0" smtClean="0"/>
              <a:t>Лабораторная работа:</a:t>
            </a:r>
            <a:r>
              <a:rPr lang="ru-RU" sz="2400" dirty="0" smtClean="0"/>
              <a:t> создание навигационного меню</a:t>
            </a:r>
            <a:endParaRPr lang="ru-RU" sz="24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9421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70FD87E1-8E63-410E-AD09-502BB7F8665A}" type="slidenum">
              <a:rPr lang="ru-RU">
                <a:solidFill>
                  <a:srgbClr val="000066"/>
                </a:solidFill>
                <a:latin typeface="Times New Roman" pitchFamily="18" charset="0"/>
              </a:rPr>
              <a:pPr algn="ctr"/>
              <a:t>38</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Гиперссылки</a:t>
            </a:r>
          </a:p>
        </p:txBody>
      </p:sp>
      <p:sp>
        <p:nvSpPr>
          <p:cNvPr id="11" name="Заголовок 1"/>
          <p:cNvSpPr txBox="1">
            <a:spLocks/>
          </p:cNvSpPr>
          <p:nvPr/>
        </p:nvSpPr>
        <p:spPr>
          <a:xfrm>
            <a:off x="457200" y="700026"/>
            <a:ext cx="8229600" cy="425389"/>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Что такое гиперссылка?</a:t>
            </a:r>
            <a:endParaRPr lang="ru-RU" sz="3600" dirty="0"/>
          </a:p>
        </p:txBody>
      </p:sp>
      <p:sp>
        <p:nvSpPr>
          <p:cNvPr id="12" name="Объект 2"/>
          <p:cNvSpPr txBox="1">
            <a:spLocks/>
          </p:cNvSpPr>
          <p:nvPr/>
        </p:nvSpPr>
        <p:spPr>
          <a:xfrm>
            <a:off x="484188" y="1254248"/>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2400" dirty="0" smtClean="0"/>
              <a:t>Гиперссылка - часть страницы (текст, изображение, кнопка и т.д.), кликнув по которой происходит переход на другой ресурс (страницу, сайт, файл, почтовый адрес и т.д.) </a:t>
            </a:r>
            <a:endParaRPr lang="ru-RU" sz="2400" dirty="0"/>
          </a:p>
        </p:txBody>
      </p:sp>
      <p:pic>
        <p:nvPicPr>
          <p:cNvPr id="13" name="Picture 2" descr="http://mediasubs.ru/group/uploads/so/sozdaj-svoj-sajt/image2/GVlLTkwMW.jp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466642" y="2848708"/>
            <a:ext cx="4210715" cy="28071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9626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92AFD492-6E5D-4A9B-BBF6-6B8D4FED1352}" type="slidenum">
              <a:rPr lang="ru-RU">
                <a:solidFill>
                  <a:srgbClr val="000066"/>
                </a:solidFill>
                <a:latin typeface="Times New Roman" pitchFamily="18" charset="0"/>
              </a:rPr>
              <a:pPr algn="ctr"/>
              <a:t>39</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Гиперссылки</a:t>
            </a:r>
          </a:p>
        </p:txBody>
      </p:sp>
      <p:sp>
        <p:nvSpPr>
          <p:cNvPr id="11" name="Заголовок 1"/>
          <p:cNvSpPr txBox="1">
            <a:spLocks/>
          </p:cNvSpPr>
          <p:nvPr/>
        </p:nvSpPr>
        <p:spPr>
          <a:xfrm>
            <a:off x="457200" y="579438"/>
            <a:ext cx="8229600" cy="8382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Виды гиперссылок</a:t>
            </a:r>
            <a:endParaRPr lang="ru-RU" dirty="0"/>
          </a:p>
        </p:txBody>
      </p:sp>
      <p:sp>
        <p:nvSpPr>
          <p:cNvPr id="12" name="Прямоугольник 11"/>
          <p:cNvSpPr/>
          <p:nvPr/>
        </p:nvSpPr>
        <p:spPr>
          <a:xfrm>
            <a:off x="2179167" y="1530421"/>
            <a:ext cx="4785670" cy="923330"/>
          </a:xfrm>
          <a:prstGeom prst="rect">
            <a:avLst/>
          </a:prstGeom>
          <a:noFill/>
        </p:spPr>
        <p:txBody>
          <a:bodyPr wrap="none" lIns="91440" tIns="45720" rIns="91440" bIns="45720">
            <a:spAutoFit/>
          </a:bodyPr>
          <a:lstStyle/>
          <a:p>
            <a:pPr algn="ctr"/>
            <a:r>
              <a:rPr lang="ru-RU"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Гиперс</a:t>
            </a:r>
            <a:r>
              <a:rPr lang="ru-RU"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сылки</a:t>
            </a:r>
            <a:endParaRPr lang="ru-RU"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 name="Прямоугольник 12"/>
          <p:cNvSpPr/>
          <p:nvPr/>
        </p:nvSpPr>
        <p:spPr>
          <a:xfrm>
            <a:off x="442814" y="3227096"/>
            <a:ext cx="3294493" cy="923330"/>
          </a:xfrm>
          <a:prstGeom prst="rect">
            <a:avLst/>
          </a:prstGeom>
          <a:noFill/>
        </p:spPr>
        <p:txBody>
          <a:bodyPr wrap="none" lIns="91440" tIns="45720" rIns="91440" bIns="45720">
            <a:spAutoFit/>
          </a:bodyPr>
          <a:lstStyle/>
          <a:p>
            <a:pPr algn="ctr"/>
            <a:r>
              <a:rPr lang="ru-RU"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Внешние</a:t>
            </a:r>
            <a:endParaRPr lang="ru-RU"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 name="Прямоугольник 13"/>
          <p:cNvSpPr/>
          <p:nvPr/>
        </p:nvSpPr>
        <p:spPr>
          <a:xfrm>
            <a:off x="4634812" y="3227096"/>
            <a:ext cx="4292008" cy="923330"/>
          </a:xfrm>
          <a:prstGeom prst="rect">
            <a:avLst/>
          </a:prstGeom>
          <a:noFill/>
        </p:spPr>
        <p:txBody>
          <a:bodyPr wrap="none" lIns="91440" tIns="45720" rIns="91440" bIns="45720">
            <a:spAutoFit/>
          </a:bodyPr>
          <a:lstStyle/>
          <a:p>
            <a:pPr algn="ctr"/>
            <a:r>
              <a:rPr lang="ru-RU"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Внутренние</a:t>
            </a:r>
            <a:endParaRPr lang="ru-RU"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5" name="Стрелка вправо 14"/>
          <p:cNvSpPr/>
          <p:nvPr/>
        </p:nvSpPr>
        <p:spPr bwMode="auto">
          <a:xfrm rot="8261504">
            <a:off x="1364001" y="2789029"/>
            <a:ext cx="1452117" cy="348255"/>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sp>
        <p:nvSpPr>
          <p:cNvPr id="16" name="Стрелка вправо 15"/>
          <p:cNvSpPr/>
          <p:nvPr/>
        </p:nvSpPr>
        <p:spPr bwMode="auto">
          <a:xfrm rot="2801845">
            <a:off x="5614091" y="2819342"/>
            <a:ext cx="1452117" cy="348255"/>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sp>
        <p:nvSpPr>
          <p:cNvPr id="17" name="TextBox 16"/>
          <p:cNvSpPr txBox="1"/>
          <p:nvPr/>
        </p:nvSpPr>
        <p:spPr>
          <a:xfrm>
            <a:off x="546265" y="4150426"/>
            <a:ext cx="3474750" cy="1323439"/>
          </a:xfrm>
          <a:prstGeom prst="rect">
            <a:avLst/>
          </a:prstGeom>
          <a:noFill/>
        </p:spPr>
        <p:txBody>
          <a:bodyPr wrap="square" rtlCol="0">
            <a:spAutoFit/>
          </a:bodyPr>
          <a:lstStyle/>
          <a:p>
            <a:pPr marL="342900" indent="-342900">
              <a:buFont typeface="Arial" panose="020B0604020202020204" pitchFamily="34" charset="0"/>
              <a:buChar char="•"/>
            </a:pPr>
            <a:r>
              <a:rPr lang="ru-RU" dirty="0" smtClean="0">
                <a:latin typeface="+mj-lt"/>
              </a:rPr>
              <a:t>На другую страницу</a:t>
            </a:r>
          </a:p>
          <a:p>
            <a:pPr marL="342900" indent="-342900">
              <a:buFont typeface="Arial" panose="020B0604020202020204" pitchFamily="34" charset="0"/>
              <a:buChar char="•"/>
            </a:pPr>
            <a:r>
              <a:rPr lang="ru-RU" dirty="0" smtClean="0">
                <a:latin typeface="+mj-lt"/>
              </a:rPr>
              <a:t>На другой сайт</a:t>
            </a:r>
          </a:p>
          <a:p>
            <a:pPr marL="342900" indent="-342900">
              <a:buFont typeface="Arial" panose="020B0604020202020204" pitchFamily="34" charset="0"/>
              <a:buChar char="•"/>
            </a:pPr>
            <a:r>
              <a:rPr lang="ru-RU" dirty="0" smtClean="0">
                <a:latin typeface="+mj-lt"/>
              </a:rPr>
              <a:t>На файл</a:t>
            </a:r>
          </a:p>
          <a:p>
            <a:pPr marL="342900" indent="-342900">
              <a:buFont typeface="Arial" panose="020B0604020202020204" pitchFamily="34" charset="0"/>
              <a:buChar char="•"/>
            </a:pPr>
            <a:r>
              <a:rPr lang="ru-RU" dirty="0" smtClean="0">
                <a:latin typeface="+mj-lt"/>
              </a:rPr>
              <a:t>На почтовый адрес</a:t>
            </a:r>
          </a:p>
        </p:txBody>
      </p:sp>
      <p:sp>
        <p:nvSpPr>
          <p:cNvPr id="18" name="TextBox 17"/>
          <p:cNvSpPr txBox="1"/>
          <p:nvPr/>
        </p:nvSpPr>
        <p:spPr>
          <a:xfrm>
            <a:off x="4826044" y="4150426"/>
            <a:ext cx="3724189" cy="1015663"/>
          </a:xfrm>
          <a:prstGeom prst="rect">
            <a:avLst/>
          </a:prstGeom>
          <a:noFill/>
        </p:spPr>
        <p:txBody>
          <a:bodyPr wrap="square" rtlCol="0">
            <a:spAutoFit/>
          </a:bodyPr>
          <a:lstStyle/>
          <a:p>
            <a:pPr marL="342900" indent="-342900">
              <a:buFont typeface="Arial" panose="020B0604020202020204" pitchFamily="34" charset="0"/>
              <a:buChar char="•"/>
            </a:pPr>
            <a:r>
              <a:rPr lang="ru-RU" dirty="0" smtClean="0">
                <a:latin typeface="+mn-lt"/>
              </a:rPr>
              <a:t>Прокрутка страницы до определенного места (принцип оглавления)</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sp>
        <p:nvSpPr>
          <p:cNvPr id="12" name="Заголовок 1"/>
          <p:cNvSpPr txBox="1">
            <a:spLocks/>
          </p:cNvSpPr>
          <p:nvPr/>
        </p:nvSpPr>
        <p:spPr>
          <a:xfrm>
            <a:off x="0" y="762001"/>
            <a:ext cx="9144000" cy="51689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2400" dirty="0" smtClean="0">
                <a:solidFill>
                  <a:schemeClr val="tx1"/>
                </a:solidFill>
                <a:latin typeface="Times New Roman" panose="02020603050405020304" pitchFamily="18" charset="0"/>
                <a:ea typeface="+mn-ea"/>
                <a:cs typeface="+mn-cs"/>
              </a:rPr>
              <a:t>Тема №1</a:t>
            </a:r>
          </a:p>
          <a:p>
            <a:pPr>
              <a:defRPr/>
            </a:pPr>
            <a:r>
              <a:rPr lang="ru-RU" sz="2400" dirty="0" smtClean="0">
                <a:solidFill>
                  <a:srgbClr val="000066"/>
                </a:solidFill>
                <a:latin typeface="Times New Roman" panose="02020603050405020304" pitchFamily="18" charset="0"/>
                <a:ea typeface="+mn-ea"/>
                <a:cs typeface="+mn-cs"/>
              </a:rPr>
              <a:t>«</a:t>
            </a:r>
            <a:r>
              <a:rPr lang="ru-RU" sz="2400" dirty="0"/>
              <a:t>Введение и основные понятия</a:t>
            </a:r>
            <a:r>
              <a:rPr lang="ru-RU" sz="2400" dirty="0" smtClean="0">
                <a:solidFill>
                  <a:srgbClr val="000066"/>
                </a:solidFill>
                <a:latin typeface="Times New Roman" panose="02020603050405020304" pitchFamily="18" charset="0"/>
                <a:ea typeface="+mn-ea"/>
                <a:cs typeface="+mn-cs"/>
              </a:rPr>
              <a:t>»</a:t>
            </a:r>
          </a:p>
          <a:p>
            <a:pPr algn="l">
              <a:defRPr/>
            </a:pPr>
            <a:endParaRPr lang="ru-RU" sz="2400" dirty="0" smtClean="0"/>
          </a:p>
          <a:p>
            <a:pPr marL="457200" indent="-457200" algn="l">
              <a:buFont typeface="+mj-lt"/>
              <a:buAutoNum type="arabicPeriod"/>
              <a:defRPr/>
            </a:pPr>
            <a:endParaRPr lang="ru-RU" sz="2400" dirty="0"/>
          </a:p>
          <a:p>
            <a:pPr marL="457200" indent="-457200" algn="l">
              <a:buFont typeface="+mj-lt"/>
              <a:buAutoNum type="arabicPeriod"/>
              <a:defRPr/>
            </a:pPr>
            <a:endParaRPr lang="ru-RU" sz="2400" dirty="0" smtClean="0"/>
          </a:p>
          <a:p>
            <a:pPr marL="457200" indent="-457200" algn="l">
              <a:buFont typeface="+mj-lt"/>
              <a:buAutoNum type="arabicPeriod"/>
              <a:defRPr/>
            </a:pPr>
            <a:endParaRPr lang="ru-RU" sz="2400" dirty="0">
              <a:solidFill>
                <a:srgbClr val="000066"/>
              </a:solidFill>
              <a:latin typeface="Times New Roman" panose="02020603050405020304" pitchFamily="18" charset="0"/>
              <a:ea typeface="+mn-ea"/>
              <a:cs typeface="+mn-cs"/>
            </a:endParaRPr>
          </a:p>
        </p:txBody>
      </p:sp>
      <p:sp>
        <p:nvSpPr>
          <p:cNvPr id="14"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ea typeface="+mn-ea"/>
                <a:cs typeface="+mn-cs"/>
              </a:rPr>
              <a:t>Введение и основные понятия</a:t>
            </a:r>
          </a:p>
        </p:txBody>
      </p:sp>
      <p:pic>
        <p:nvPicPr>
          <p:cNvPr id="28678"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745538" y="6483350"/>
            <a:ext cx="398462" cy="374650"/>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C1B8235-CBBD-4086-A012-6B0813D1A8EE}" type="slidenum">
              <a:rPr lang="ru-RU">
                <a:solidFill>
                  <a:srgbClr val="000066"/>
                </a:solidFill>
                <a:latin typeface="Times New Roman" pitchFamily="18" charset="0"/>
              </a:rPr>
              <a:pPr algn="ctr"/>
              <a:t>4</a:t>
            </a:fld>
            <a:endParaRPr lang="ru-RU">
              <a:solidFill>
                <a:srgbClr val="000066"/>
              </a:solidFill>
              <a:latin typeface="Times New Roman" pitchFamily="18" charset="0"/>
            </a:endParaRPr>
          </a:p>
        </p:txBody>
      </p:sp>
      <p:sp>
        <p:nvSpPr>
          <p:cNvPr id="9" name="Заголовок 1"/>
          <p:cNvSpPr txBox="1">
            <a:spLocks/>
          </p:cNvSpPr>
          <p:nvPr/>
        </p:nvSpPr>
        <p:spPr>
          <a:xfrm>
            <a:off x="447675" y="1875205"/>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i="1" dirty="0" smtClean="0"/>
              <a:t>Цели занятия</a:t>
            </a:r>
            <a:endParaRPr lang="ru-RU" sz="3200" i="1" dirty="0"/>
          </a:p>
        </p:txBody>
      </p:sp>
      <p:sp>
        <p:nvSpPr>
          <p:cNvPr id="10" name="Объект 2"/>
          <p:cNvSpPr txBox="1">
            <a:spLocks/>
          </p:cNvSpPr>
          <p:nvPr/>
        </p:nvSpPr>
        <p:spPr>
          <a:xfrm>
            <a:off x="486538" y="2531910"/>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1400" dirty="0"/>
              <a:t>Понять, что такое </a:t>
            </a:r>
            <a:r>
              <a:rPr lang="ru-RU" sz="1400" dirty="0" err="1"/>
              <a:t>web</a:t>
            </a:r>
            <a:r>
              <a:rPr lang="ru-RU" sz="1400" dirty="0"/>
              <a:t>-сервер, </a:t>
            </a:r>
            <a:r>
              <a:rPr lang="ru-RU" sz="1400" dirty="0" err="1"/>
              <a:t>web</a:t>
            </a:r>
            <a:r>
              <a:rPr lang="ru-RU" sz="1400" dirty="0"/>
              <a:t>-сайт, </a:t>
            </a:r>
            <a:r>
              <a:rPr lang="ru-RU" sz="1400" dirty="0" err="1"/>
              <a:t>web</a:t>
            </a:r>
            <a:r>
              <a:rPr lang="ru-RU" sz="1400" dirty="0"/>
              <a:t>-страница</a:t>
            </a:r>
          </a:p>
          <a:p>
            <a:r>
              <a:rPr lang="ru-RU" sz="1400" dirty="0"/>
              <a:t>Основные сведения о языках разметки:</a:t>
            </a:r>
          </a:p>
          <a:p>
            <a:r>
              <a:rPr lang="ru-RU" sz="1400" dirty="0"/>
              <a:t>Эволюция языков разметки.</a:t>
            </a:r>
          </a:p>
          <a:p>
            <a:r>
              <a:rPr lang="ru-RU" sz="1400" dirty="0"/>
              <a:t>Цели и задачи языка HTML.</a:t>
            </a:r>
          </a:p>
          <a:p>
            <a:r>
              <a:rPr lang="ru-RU" sz="1400" dirty="0"/>
              <a:t>HTML-разметка: Элементы</a:t>
            </a:r>
          </a:p>
          <a:p>
            <a:r>
              <a:rPr lang="ru-RU" sz="1400" dirty="0"/>
              <a:t>Тэги</a:t>
            </a:r>
          </a:p>
          <a:p>
            <a:r>
              <a:rPr lang="ru-RU" sz="1400" dirty="0"/>
              <a:t>Структура HTML-документа. Основные элементы разметки.</a:t>
            </a:r>
          </a:p>
          <a:p>
            <a:r>
              <a:rPr lang="ru-RU" sz="1400" dirty="0"/>
              <a:t>Раздел </a:t>
            </a:r>
            <a:r>
              <a:rPr lang="ru-RU" sz="1400" dirty="0" err="1"/>
              <a:t>head</a:t>
            </a:r>
            <a:r>
              <a:rPr lang="ru-RU" sz="1400" dirty="0"/>
              <a:t> и заголовок документа</a:t>
            </a:r>
          </a:p>
          <a:p>
            <a:r>
              <a:rPr lang="ru-RU" sz="1400" dirty="0"/>
              <a:t>Использование комментариев</a:t>
            </a:r>
          </a:p>
          <a:p>
            <a:r>
              <a:rPr lang="ru-RU" sz="1400" dirty="0"/>
              <a:t>Атрибуты элементов</a:t>
            </a:r>
          </a:p>
          <a:p>
            <a:r>
              <a:rPr lang="ru-RU" sz="1400" dirty="0"/>
              <a:t>Специальные символы</a:t>
            </a:r>
          </a:p>
          <a:p>
            <a:r>
              <a:rPr lang="ru-RU" sz="1400" dirty="0"/>
              <a:t>Лабораторная работа: создание HTML-документа</a:t>
            </a:r>
          </a:p>
          <a:p>
            <a:endParaRPr lang="ru-RU" sz="1400" dirty="0"/>
          </a:p>
        </p:txBody>
      </p:sp>
    </p:spTree>
    <p:extLst>
      <p:ext uri="{BB962C8B-B14F-4D97-AF65-F5344CB8AC3E}">
        <p14:creationId xmlns:p14="http://schemas.microsoft.com/office/powerpoint/2010/main" xmlns="" val="10696490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sp>
        <p:nvSpPr>
          <p:cNvPr id="7"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CF3B7603-BF57-4194-8517-3FFA377D3CB1}" type="slidenum">
              <a:rPr lang="ru-RU">
                <a:solidFill>
                  <a:srgbClr val="000066"/>
                </a:solidFill>
                <a:latin typeface="Times New Roman" pitchFamily="18" charset="0"/>
              </a:rPr>
              <a:pPr algn="ctr"/>
              <a:t>40</a:t>
            </a:fld>
            <a:endParaRPr lang="ru-RU">
              <a:solidFill>
                <a:srgbClr val="000066"/>
              </a:solidFill>
              <a:latin typeface="Times New Roman" pitchFamily="18" charset="0"/>
            </a:endParaRPr>
          </a:p>
        </p:txBody>
      </p:sp>
      <p:pic>
        <p:nvPicPr>
          <p:cNvPr id="98310"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Гиперссылки</a:t>
            </a:r>
          </a:p>
        </p:txBody>
      </p:sp>
      <p:sp>
        <p:nvSpPr>
          <p:cNvPr id="11" name="Заголовок 1"/>
          <p:cNvSpPr txBox="1">
            <a:spLocks/>
          </p:cNvSpPr>
          <p:nvPr/>
        </p:nvSpPr>
        <p:spPr>
          <a:xfrm>
            <a:off x="457200" y="579438"/>
            <a:ext cx="8229600" cy="628039"/>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Тег </a:t>
            </a:r>
            <a:r>
              <a:rPr lang="en-US" dirty="0" smtClean="0"/>
              <a:t>&lt;A&gt;</a:t>
            </a:r>
            <a:endParaRPr lang="ru-RU" dirty="0"/>
          </a:p>
        </p:txBody>
      </p:sp>
      <p:sp>
        <p:nvSpPr>
          <p:cNvPr id="12" name="Объект 2"/>
          <p:cNvSpPr txBox="1">
            <a:spLocks/>
          </p:cNvSpPr>
          <p:nvPr/>
        </p:nvSpPr>
        <p:spPr>
          <a:xfrm>
            <a:off x="438150" y="1230802"/>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ru-RU" sz="2800" dirty="0" smtClean="0"/>
              <a:t>Для того, чтобы создать гиперссылку необходимо ту часть страницы, которую вы хотите сделать ссылкой внести внутрь тега </a:t>
            </a:r>
            <a:r>
              <a:rPr lang="en-US" sz="2800" dirty="0" smtClean="0"/>
              <a:t>&lt;a&gt;</a:t>
            </a:r>
            <a:endParaRPr lang="ru-RU" sz="2800" dirty="0"/>
          </a:p>
        </p:txBody>
      </p:sp>
      <p:pic>
        <p:nvPicPr>
          <p:cNvPr id="13" name="Picture 2"/>
          <p:cNvPicPr>
            <a:picLocks noChangeAspect="1" noChangeArrowheads="1"/>
          </p:cNvPicPr>
          <p:nvPr/>
        </p:nvPicPr>
        <p:blipFill rotWithShape="1">
          <a:blip r:embed="rId6" cstate="print">
            <a:extLst>
              <a:ext uri="{28A0092B-C50C-407E-A947-70E740481C1C}">
                <a14:useLocalDpi xmlns:a14="http://schemas.microsoft.com/office/drawing/2010/main" xmlns="" val="0"/>
              </a:ext>
            </a:extLst>
          </a:blip>
          <a:srcRect t="3135" b="6233"/>
          <a:stretch/>
        </p:blipFill>
        <p:spPr bwMode="auto">
          <a:xfrm>
            <a:off x="3548888" y="2974322"/>
            <a:ext cx="5442712" cy="301722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Прямоугольник 13"/>
          <p:cNvSpPr/>
          <p:nvPr/>
        </p:nvSpPr>
        <p:spPr bwMode="auto">
          <a:xfrm>
            <a:off x="5230167" y="3783052"/>
            <a:ext cx="285007" cy="17813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sp>
        <p:nvSpPr>
          <p:cNvPr id="15" name="TextBox 14"/>
          <p:cNvSpPr txBox="1"/>
          <p:nvPr/>
        </p:nvSpPr>
        <p:spPr>
          <a:xfrm>
            <a:off x="249383" y="4282880"/>
            <a:ext cx="571203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t>&lt;a </a:t>
            </a:r>
            <a:r>
              <a:rPr lang="en-US" dirty="0" err="1" smtClean="0"/>
              <a:t>href</a:t>
            </a:r>
            <a:r>
              <a:rPr lang="en-US" dirty="0" smtClean="0"/>
              <a:t>=‘http://www.maps.yandex.ru’&gt;</a:t>
            </a:r>
            <a:r>
              <a:rPr lang="ru-RU" dirty="0" smtClean="0"/>
              <a:t>Карты</a:t>
            </a:r>
            <a:r>
              <a:rPr lang="en-US" dirty="0" smtClean="0"/>
              <a:t>&lt;/a&gt;</a:t>
            </a:r>
            <a:endParaRPr lang="ru-RU" dirty="0"/>
          </a:p>
        </p:txBody>
      </p:sp>
      <p:cxnSp>
        <p:nvCxnSpPr>
          <p:cNvPr id="16" name="Прямая со стрелкой 15"/>
          <p:cNvCxnSpPr/>
          <p:nvPr/>
        </p:nvCxnSpPr>
        <p:spPr bwMode="auto">
          <a:xfrm flipH="1">
            <a:off x="2398816" y="3872117"/>
            <a:ext cx="2831351" cy="41076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024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CB94F078-FF9C-48FE-B994-7BEDBD4C9BFD}" type="slidenum">
              <a:rPr lang="ru-RU">
                <a:solidFill>
                  <a:srgbClr val="000066"/>
                </a:solidFill>
                <a:latin typeface="Times New Roman" pitchFamily="18" charset="0"/>
              </a:rPr>
              <a:pPr algn="ctr"/>
              <a:t>41</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Гиперссылки</a:t>
            </a:r>
          </a:p>
        </p:txBody>
      </p:sp>
      <p:sp>
        <p:nvSpPr>
          <p:cNvPr id="11" name="Заголовок 1"/>
          <p:cNvSpPr txBox="1">
            <a:spLocks/>
          </p:cNvSpPr>
          <p:nvPr/>
        </p:nvSpPr>
        <p:spPr>
          <a:xfrm>
            <a:off x="457200" y="679938"/>
            <a:ext cx="8229600" cy="7377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Параметры тега </a:t>
            </a:r>
            <a:r>
              <a:rPr lang="en-US" dirty="0" smtClean="0"/>
              <a:t>&lt;a&gt;</a:t>
            </a:r>
            <a:endParaRPr lang="ru-RU" dirty="0"/>
          </a:p>
        </p:txBody>
      </p:sp>
      <p:sp>
        <p:nvSpPr>
          <p:cNvPr id="12" name="Объект 2"/>
          <p:cNvSpPr txBox="1">
            <a:spLocks/>
          </p:cNvSpPr>
          <p:nvPr/>
        </p:nvSpPr>
        <p:spPr>
          <a:xfrm>
            <a:off x="484188" y="1417638"/>
            <a:ext cx="8229600" cy="4500000"/>
          </a:xfrm>
          <a:prstGeom prst="rect">
            <a:avLst/>
          </a:prstGeom>
        </p:spPr>
        <p:txBody>
          <a:bodyPr>
            <a:normAutofit fontScale="92500" lnSpcReduction="1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b="1" dirty="0" smtClean="0"/>
              <a:t>Name - </a:t>
            </a:r>
            <a:r>
              <a:rPr lang="ru-RU" sz="2400" b="1" dirty="0" smtClean="0"/>
              <a:t>адресация внутри страницы</a:t>
            </a:r>
          </a:p>
          <a:p>
            <a:r>
              <a:rPr lang="en-US" sz="2400" b="1" dirty="0" err="1" smtClean="0"/>
              <a:t>Href</a:t>
            </a:r>
            <a:r>
              <a:rPr lang="en-US" sz="2400" b="1" dirty="0" smtClean="0"/>
              <a:t> - </a:t>
            </a:r>
            <a:r>
              <a:rPr lang="ru-RU" sz="2400" b="1" dirty="0" smtClean="0"/>
              <a:t>адрес внешнего ресурса</a:t>
            </a:r>
          </a:p>
          <a:p>
            <a:r>
              <a:rPr lang="en-US" sz="2400" b="1" dirty="0" smtClean="0"/>
              <a:t>Target - </a:t>
            </a:r>
            <a:r>
              <a:rPr lang="ru-RU" sz="2400" b="1" dirty="0" smtClean="0"/>
              <a:t>как открыть страницу по ссылке </a:t>
            </a:r>
          </a:p>
          <a:p>
            <a:pPr lvl="1"/>
            <a:r>
              <a:rPr lang="ru-RU" sz="2000" b="1" dirty="0" smtClean="0"/>
              <a:t>_</a:t>
            </a:r>
            <a:r>
              <a:rPr lang="en-US" sz="2000" b="1" dirty="0" smtClean="0"/>
              <a:t>self - </a:t>
            </a:r>
            <a:r>
              <a:rPr lang="ru-RU" sz="2000" b="1" dirty="0" smtClean="0"/>
              <a:t>открыть в том же окне (по умолчанию)</a:t>
            </a:r>
            <a:endParaRPr lang="en-US" sz="2000" b="1" dirty="0" smtClean="0"/>
          </a:p>
          <a:p>
            <a:pPr lvl="1"/>
            <a:r>
              <a:rPr lang="en-US" sz="2000" b="1" dirty="0" smtClean="0"/>
              <a:t>_blank</a:t>
            </a:r>
            <a:r>
              <a:rPr lang="ru-RU" sz="2000" b="1" dirty="0" smtClean="0"/>
              <a:t> - открыть в новом окне</a:t>
            </a:r>
          </a:p>
          <a:p>
            <a:pPr lvl="1"/>
            <a:endParaRPr lang="ru-RU" sz="2000" b="1" dirty="0" smtClean="0"/>
          </a:p>
          <a:p>
            <a:pPr marL="0" indent="0">
              <a:buFontTx/>
              <a:buNone/>
            </a:pPr>
            <a:r>
              <a:rPr lang="ru-RU" sz="2800" i="1" dirty="0" smtClean="0"/>
              <a:t>Пример 1 (ссылка на ресурс </a:t>
            </a:r>
            <a:r>
              <a:rPr lang="en-US" sz="2800" i="1" dirty="0" smtClean="0"/>
              <a:t>yandex.ru):</a:t>
            </a:r>
          </a:p>
          <a:p>
            <a:pPr marL="0" indent="0">
              <a:buFontTx/>
              <a:buNone/>
            </a:pPr>
            <a:r>
              <a:rPr lang="en-US" sz="2800" dirty="0" smtClean="0"/>
              <a:t>&lt;a </a:t>
            </a:r>
            <a:r>
              <a:rPr lang="en-US" sz="2800" dirty="0" err="1" smtClean="0"/>
              <a:t>href</a:t>
            </a:r>
            <a:r>
              <a:rPr lang="en-US" sz="2800" dirty="0" smtClean="0"/>
              <a:t>=‘http://www.yandex.ru’ target=‘_blank’&gt;</a:t>
            </a:r>
            <a:r>
              <a:rPr lang="ru-RU" sz="2800" dirty="0" smtClean="0"/>
              <a:t>Перейти на сайт Яндекс </a:t>
            </a:r>
            <a:r>
              <a:rPr lang="en-US" sz="2800" dirty="0" smtClean="0"/>
              <a:t>&lt;/a&gt;</a:t>
            </a:r>
          </a:p>
          <a:p>
            <a:pPr marL="0" indent="0">
              <a:buFontTx/>
              <a:buNone/>
            </a:pPr>
            <a:r>
              <a:rPr lang="ru-RU" sz="2800" i="1" dirty="0" smtClean="0"/>
              <a:t>Пример 2 (ссылка на другую страницу сайта):</a:t>
            </a:r>
          </a:p>
          <a:p>
            <a:pPr marL="0" indent="0">
              <a:buFontTx/>
              <a:buNone/>
            </a:pPr>
            <a:r>
              <a:rPr lang="en-US" sz="2800" dirty="0" smtClean="0"/>
              <a:t>&lt;a </a:t>
            </a:r>
            <a:r>
              <a:rPr lang="en-US" sz="2800" dirty="0" err="1" smtClean="0"/>
              <a:t>href</a:t>
            </a:r>
            <a:r>
              <a:rPr lang="en-US" sz="2800" dirty="0" smtClean="0"/>
              <a:t>=‘</a:t>
            </a:r>
            <a:r>
              <a:rPr lang="en-US" sz="2800" dirty="0" err="1" smtClean="0"/>
              <a:t>kont</a:t>
            </a:r>
            <a:r>
              <a:rPr lang="ru-RU" sz="2800" dirty="0" smtClean="0"/>
              <a:t>.</a:t>
            </a:r>
            <a:r>
              <a:rPr lang="en-US" sz="2800" dirty="0" err="1" smtClean="0"/>
              <a:t>htm</a:t>
            </a:r>
            <a:r>
              <a:rPr lang="en-US" sz="2800" dirty="0" smtClean="0"/>
              <a:t>’&gt;</a:t>
            </a:r>
            <a:r>
              <a:rPr lang="ru-RU" sz="2800" dirty="0" smtClean="0"/>
              <a:t>Контакты</a:t>
            </a:r>
            <a:r>
              <a:rPr lang="en-US" sz="2800" dirty="0" smtClean="0"/>
              <a:t>&lt;/a&gt;</a:t>
            </a:r>
          </a:p>
          <a:p>
            <a:pPr marL="0" indent="0">
              <a:buFontTx/>
              <a:buNone/>
            </a:pPr>
            <a:endParaRPr lang="ru-RU"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0445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FB365A3-827E-439A-B680-7B506106F67D}" type="slidenum">
              <a:rPr lang="ru-RU">
                <a:solidFill>
                  <a:srgbClr val="000066"/>
                </a:solidFill>
                <a:latin typeface="Times New Roman" pitchFamily="18" charset="0"/>
              </a:rPr>
              <a:pPr algn="ctr"/>
              <a:t>42</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Гиперссылки</a:t>
            </a:r>
          </a:p>
        </p:txBody>
      </p:sp>
      <p:sp>
        <p:nvSpPr>
          <p:cNvPr id="11" name="Заголовок 1"/>
          <p:cNvSpPr txBox="1">
            <a:spLocks/>
          </p:cNvSpPr>
          <p:nvPr/>
        </p:nvSpPr>
        <p:spPr>
          <a:xfrm>
            <a:off x="457200" y="691662"/>
            <a:ext cx="8229600" cy="725976"/>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Адресация внутри сайта</a:t>
            </a:r>
            <a:endParaRPr lang="ru-RU" dirty="0"/>
          </a:p>
        </p:txBody>
      </p:sp>
      <p:sp>
        <p:nvSpPr>
          <p:cNvPr id="12" name="Объект 2"/>
          <p:cNvSpPr txBox="1">
            <a:spLocks/>
          </p:cNvSpPr>
          <p:nvPr/>
        </p:nvSpPr>
        <p:spPr>
          <a:xfrm>
            <a:off x="484188" y="1617663"/>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dirty="0" smtClean="0"/>
              <a:t>Абсолютный адрес (полный путь)</a:t>
            </a:r>
            <a:br>
              <a:rPr lang="ru-RU" dirty="0" smtClean="0"/>
            </a:br>
            <a:r>
              <a:rPr lang="en-US" dirty="0" smtClean="0"/>
              <a:t>c:\</a:t>
            </a:r>
            <a:r>
              <a:rPr lang="ru-RU" dirty="0" smtClean="0"/>
              <a:t>мои документы</a:t>
            </a:r>
            <a:r>
              <a:rPr lang="en-US" dirty="0" smtClean="0"/>
              <a:t>\</a:t>
            </a:r>
            <a:r>
              <a:rPr lang="ru-RU" dirty="0" smtClean="0"/>
              <a:t>сайт\</a:t>
            </a:r>
            <a:r>
              <a:rPr lang="en-US" dirty="0" err="1" smtClean="0"/>
              <a:t>kontakt</a:t>
            </a:r>
            <a:r>
              <a:rPr lang="en-US" dirty="0" smtClean="0"/>
              <a:t>\kontakt.htm</a:t>
            </a:r>
            <a:r>
              <a:rPr lang="ru-RU" dirty="0" smtClean="0"/>
              <a:t/>
            </a:r>
            <a:br>
              <a:rPr lang="ru-RU" dirty="0" smtClean="0"/>
            </a:br>
            <a:endParaRPr lang="en-US" dirty="0" smtClean="0"/>
          </a:p>
          <a:p>
            <a:r>
              <a:rPr lang="ru-RU" dirty="0" smtClean="0"/>
              <a:t>Относительный адрес (относительно текущего местоположения</a:t>
            </a:r>
            <a:r>
              <a:rPr lang="en-US" dirty="0" smtClean="0"/>
              <a:t>)</a:t>
            </a:r>
            <a:br>
              <a:rPr lang="en-US" dirty="0" smtClean="0"/>
            </a:br>
            <a:r>
              <a:rPr lang="en-US" dirty="0" err="1" smtClean="0"/>
              <a:t>kontakt</a:t>
            </a:r>
            <a:r>
              <a:rPr lang="en-US" dirty="0" smtClean="0"/>
              <a:t>\kontakt.htm</a:t>
            </a:r>
            <a:endParaRPr lang="ru-RU"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0445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FB365A3-827E-439A-B680-7B506106F67D}" type="slidenum">
              <a:rPr lang="ru-RU">
                <a:solidFill>
                  <a:srgbClr val="000066"/>
                </a:solidFill>
                <a:latin typeface="Times New Roman" pitchFamily="18" charset="0"/>
              </a:rPr>
              <a:pPr algn="ctr"/>
              <a:t>43</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Гиперссылки</a:t>
            </a:r>
          </a:p>
        </p:txBody>
      </p:sp>
      <p:sp>
        <p:nvSpPr>
          <p:cNvPr id="8" name="Заголовок 1"/>
          <p:cNvSpPr txBox="1">
            <a:spLocks/>
          </p:cNvSpPr>
          <p:nvPr/>
        </p:nvSpPr>
        <p:spPr>
          <a:xfrm>
            <a:off x="457200" y="715108"/>
            <a:ext cx="8229600" cy="70253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Относительная адресация</a:t>
            </a:r>
            <a:endParaRPr lang="ru-RU" dirty="0"/>
          </a:p>
        </p:txBody>
      </p:sp>
      <p:grpSp>
        <p:nvGrpSpPr>
          <p:cNvPr id="9" name="Группа 8"/>
          <p:cNvGrpSpPr/>
          <p:nvPr/>
        </p:nvGrpSpPr>
        <p:grpSpPr>
          <a:xfrm>
            <a:off x="461216" y="1442103"/>
            <a:ext cx="2433397" cy="3842416"/>
            <a:chOff x="461216" y="1442103"/>
            <a:chExt cx="2433397" cy="3842416"/>
          </a:xfrm>
        </p:grpSpPr>
        <p:grpSp>
          <p:nvGrpSpPr>
            <p:cNvPr id="13" name="Группа 12"/>
            <p:cNvGrpSpPr/>
            <p:nvPr/>
          </p:nvGrpSpPr>
          <p:grpSpPr>
            <a:xfrm>
              <a:off x="461216" y="1442103"/>
              <a:ext cx="2433397" cy="3486158"/>
              <a:chOff x="651221" y="1442103"/>
              <a:chExt cx="2433397" cy="3486158"/>
            </a:xfrm>
          </p:grpSpPr>
          <p:pic>
            <p:nvPicPr>
              <p:cNvPr id="15" name="Picture 2"/>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2424" t="9697" r="86927" b="87948"/>
              <a:stretch/>
            </p:blipFill>
            <p:spPr bwMode="auto">
              <a:xfrm>
                <a:off x="665018" y="1442103"/>
                <a:ext cx="2405804" cy="3325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6" name="Picture 3"/>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3376" t="61363" r="84936" b="32006"/>
              <a:stretch/>
            </p:blipFill>
            <p:spPr bwMode="auto">
              <a:xfrm>
                <a:off x="651222" y="1759769"/>
                <a:ext cx="2419599" cy="85799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7" name="Picture 3"/>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3376" t="72883" r="84936" b="25097"/>
              <a:stretch/>
            </p:blipFill>
            <p:spPr bwMode="auto">
              <a:xfrm>
                <a:off x="665019" y="4275117"/>
                <a:ext cx="2419599" cy="26125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8" name="Picture 4"/>
              <p:cNvPicPr>
                <a:picLocks noChangeAspect="1" noChangeArrowheads="1"/>
              </p:cNvPicPr>
              <p:nvPr/>
            </p:nvPicPr>
            <p:blipFill rotWithShape="1">
              <a:blip r:embed="rId7">
                <a:extLst>
                  <a:ext uri="{28A0092B-C50C-407E-A947-70E740481C1C}">
                    <a14:useLocalDpi xmlns:a14="http://schemas.microsoft.com/office/drawing/2010/main" xmlns="" val="0"/>
                  </a:ext>
                </a:extLst>
              </a:blip>
              <a:srcRect l="29090" t="12883" r="59748" b="84347"/>
              <a:stretch/>
            </p:blipFill>
            <p:spPr bwMode="auto">
              <a:xfrm>
                <a:off x="665019" y="2614417"/>
                <a:ext cx="2405804" cy="37332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9" name="Picture 3"/>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3376" t="68156" r="84936" b="29412"/>
              <a:stretch/>
            </p:blipFill>
            <p:spPr bwMode="auto">
              <a:xfrm>
                <a:off x="651221" y="2955835"/>
                <a:ext cx="2419599" cy="31469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 name="Picture 4"/>
              <p:cNvPicPr>
                <a:picLocks noChangeAspect="1" noChangeArrowheads="1"/>
              </p:cNvPicPr>
              <p:nvPr/>
            </p:nvPicPr>
            <p:blipFill rotWithShape="1">
              <a:blip r:embed="rId7">
                <a:extLst>
                  <a:ext uri="{28A0092B-C50C-407E-A947-70E740481C1C}">
                    <a14:useLocalDpi xmlns:a14="http://schemas.microsoft.com/office/drawing/2010/main" xmlns="" val="0"/>
                  </a:ext>
                </a:extLst>
              </a:blip>
              <a:srcRect l="29090" t="12883" r="59748" b="84347"/>
              <a:stretch/>
            </p:blipFill>
            <p:spPr bwMode="auto">
              <a:xfrm>
                <a:off x="665019" y="3263847"/>
                <a:ext cx="2405804" cy="37332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1" name="Picture 3"/>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3376" t="70287" r="84936" b="27326"/>
              <a:stretch/>
            </p:blipFill>
            <p:spPr bwMode="auto">
              <a:xfrm>
                <a:off x="665019" y="3649047"/>
                <a:ext cx="2419599" cy="30875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2" name="Picture 5"/>
              <p:cNvPicPr>
                <a:picLocks noChangeAspect="1" noChangeArrowheads="1"/>
              </p:cNvPicPr>
              <p:nvPr/>
            </p:nvPicPr>
            <p:blipFill rotWithShape="1">
              <a:blip r:embed="rId8">
                <a:extLst>
                  <a:ext uri="{28A0092B-C50C-407E-A947-70E740481C1C}">
                    <a14:useLocalDpi xmlns:a14="http://schemas.microsoft.com/office/drawing/2010/main" xmlns="" val="0"/>
                  </a:ext>
                </a:extLst>
              </a:blip>
              <a:srcRect l="29271" t="10277" r="59489" b="87441"/>
              <a:stretch/>
            </p:blipFill>
            <p:spPr bwMode="auto">
              <a:xfrm>
                <a:off x="651221" y="3966359"/>
                <a:ext cx="2433397" cy="30875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3" name="Picture 6"/>
              <p:cNvPicPr>
                <a:picLocks noChangeAspect="1" noChangeArrowheads="1"/>
              </p:cNvPicPr>
              <p:nvPr/>
            </p:nvPicPr>
            <p:blipFill rotWithShape="1">
              <a:blip r:embed="rId9">
                <a:extLst>
                  <a:ext uri="{28A0092B-C50C-407E-A947-70E740481C1C}">
                    <a14:useLocalDpi xmlns:a14="http://schemas.microsoft.com/office/drawing/2010/main" xmlns="" val="0"/>
                  </a:ext>
                </a:extLst>
              </a:blip>
              <a:srcRect l="29301" t="12632" r="59399" b="84423"/>
              <a:stretch/>
            </p:blipFill>
            <p:spPr bwMode="auto">
              <a:xfrm>
                <a:off x="665019" y="4536375"/>
                <a:ext cx="2405801" cy="39188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pic>
          <p:nvPicPr>
            <p:cNvPr id="14" name="Picture 7"/>
            <p:cNvPicPr>
              <a:picLocks noChangeAspect="1" noChangeArrowheads="1"/>
            </p:cNvPicPr>
            <p:nvPr/>
          </p:nvPicPr>
          <p:blipFill rotWithShape="1">
            <a:blip r:embed="rId10">
              <a:extLst>
                <a:ext uri="{28A0092B-C50C-407E-A947-70E740481C1C}">
                  <a14:useLocalDpi xmlns:a14="http://schemas.microsoft.com/office/drawing/2010/main" xmlns="" val="0"/>
                </a:ext>
              </a:extLst>
            </a:blip>
            <a:srcRect l="31378" t="20363" r="58111" b="77161"/>
            <a:stretch/>
          </p:blipFill>
          <p:spPr bwMode="auto">
            <a:xfrm>
              <a:off x="475014" y="4928261"/>
              <a:ext cx="2419599" cy="35625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
        <p:nvSpPr>
          <p:cNvPr id="24" name="Полилиния 23"/>
          <p:cNvSpPr/>
          <p:nvPr/>
        </p:nvSpPr>
        <p:spPr bwMode="auto">
          <a:xfrm>
            <a:off x="1484416" y="4809506"/>
            <a:ext cx="700644" cy="273133"/>
          </a:xfrm>
          <a:custGeom>
            <a:avLst/>
            <a:gdLst>
              <a:gd name="connsiteX0" fmla="*/ 0 w 700644"/>
              <a:gd name="connsiteY0" fmla="*/ 273133 h 273133"/>
              <a:gd name="connsiteX1" fmla="*/ 700644 w 700644"/>
              <a:gd name="connsiteY1" fmla="*/ 273133 h 273133"/>
              <a:gd name="connsiteX2" fmla="*/ 700644 w 700644"/>
              <a:gd name="connsiteY2" fmla="*/ 0 h 273133"/>
              <a:gd name="connsiteX3" fmla="*/ 356259 w 700644"/>
              <a:gd name="connsiteY3" fmla="*/ 0 h 273133"/>
            </a:gdLst>
            <a:ahLst/>
            <a:cxnLst>
              <a:cxn ang="0">
                <a:pos x="connsiteX0" y="connsiteY0"/>
              </a:cxn>
              <a:cxn ang="0">
                <a:pos x="connsiteX1" y="connsiteY1"/>
              </a:cxn>
              <a:cxn ang="0">
                <a:pos x="connsiteX2" y="connsiteY2"/>
              </a:cxn>
              <a:cxn ang="0">
                <a:pos x="connsiteX3" y="connsiteY3"/>
              </a:cxn>
            </a:cxnLst>
            <a:rect l="l" t="t" r="r" b="b"/>
            <a:pathLst>
              <a:path w="700644" h="273133">
                <a:moveTo>
                  <a:pt x="0" y="273133"/>
                </a:moveTo>
                <a:lnTo>
                  <a:pt x="700644" y="273133"/>
                </a:lnTo>
                <a:lnTo>
                  <a:pt x="700644" y="0"/>
                </a:lnTo>
                <a:lnTo>
                  <a:pt x="356259" y="0"/>
                </a:lnTo>
              </a:path>
            </a:pathLst>
          </a:custGeom>
          <a:noFill/>
          <a:ln w="9525" cap="flat" cmpd="sng" algn="ctr">
            <a:solidFill>
              <a:schemeClr val="tx1"/>
            </a:solidFill>
            <a:prstDash val="solid"/>
            <a:round/>
            <a:headEnd type="none" w="med" len="med"/>
            <a:tailEnd type="triangl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sp>
        <p:nvSpPr>
          <p:cNvPr id="25" name="TextBox 24"/>
          <p:cNvSpPr txBox="1"/>
          <p:nvPr/>
        </p:nvSpPr>
        <p:spPr>
          <a:xfrm>
            <a:off x="4310743" y="2214073"/>
            <a:ext cx="2897579" cy="255454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457200" indent="-457200">
              <a:buAutoNum type="arabicParenBoth"/>
            </a:pPr>
            <a:r>
              <a:rPr lang="en-US" dirty="0" smtClean="0"/>
              <a:t>price\price.htm</a:t>
            </a:r>
          </a:p>
          <a:p>
            <a:pPr marL="457200" indent="-457200">
              <a:buAutoNum type="arabicParenBoth"/>
            </a:pPr>
            <a:endParaRPr lang="en-US" dirty="0" smtClean="0"/>
          </a:p>
          <a:p>
            <a:pPr marL="457200" indent="-457200">
              <a:buAutoNum type="arabicParenBoth"/>
            </a:pPr>
            <a:r>
              <a:rPr lang="en-US" dirty="0" smtClean="0"/>
              <a:t>..\price\price.htm</a:t>
            </a:r>
          </a:p>
          <a:p>
            <a:pPr marL="457200" indent="-457200">
              <a:buAutoNum type="arabicParenBoth"/>
            </a:pPr>
            <a:endParaRPr lang="en-US" dirty="0" smtClean="0"/>
          </a:p>
          <a:p>
            <a:pPr marL="457200" indent="-457200">
              <a:buFontTx/>
              <a:buAutoNum type="arabicParenBoth"/>
            </a:pPr>
            <a:r>
              <a:rPr lang="en-US" dirty="0" smtClean="0"/>
              <a:t>..\..\price\price.htm</a:t>
            </a:r>
          </a:p>
          <a:p>
            <a:pPr marL="457200" indent="-457200">
              <a:buFontTx/>
              <a:buAutoNum type="arabicParenBoth"/>
            </a:pPr>
            <a:endParaRPr lang="en-US" dirty="0" smtClean="0"/>
          </a:p>
          <a:p>
            <a:pPr marL="457200" indent="-457200">
              <a:buFontTx/>
              <a:buAutoNum type="arabicParenBoth"/>
            </a:pPr>
            <a:r>
              <a:rPr lang="en-US" dirty="0" smtClean="0"/>
              <a:t>..\..\index.htm</a:t>
            </a:r>
            <a:endParaRPr lang="en-US" dirty="0"/>
          </a:p>
          <a:p>
            <a:pPr marL="457200" indent="-457200">
              <a:buAutoNum type="arabicParenBoth"/>
            </a:pPr>
            <a:endParaRPr lang="ru-RU" dirty="0"/>
          </a:p>
        </p:txBody>
      </p:sp>
      <p:sp>
        <p:nvSpPr>
          <p:cNvPr id="26" name="TextBox 25"/>
          <p:cNvSpPr txBox="1"/>
          <p:nvPr/>
        </p:nvSpPr>
        <p:spPr>
          <a:xfrm>
            <a:off x="2315688" y="4732318"/>
            <a:ext cx="463138" cy="369332"/>
          </a:xfrm>
          <a:prstGeom prst="rect">
            <a:avLst/>
          </a:prstGeom>
          <a:noFill/>
        </p:spPr>
        <p:txBody>
          <a:bodyPr wrap="square" rtlCol="0">
            <a:spAutoFit/>
          </a:bodyPr>
          <a:lstStyle/>
          <a:p>
            <a:r>
              <a:rPr lang="en-US" sz="1800" dirty="0" smtClean="0"/>
              <a:t>(1)</a:t>
            </a:r>
            <a:endParaRPr lang="ru-RU" dirty="0"/>
          </a:p>
        </p:txBody>
      </p:sp>
      <p:sp>
        <p:nvSpPr>
          <p:cNvPr id="27" name="Полилиния 26"/>
          <p:cNvSpPr/>
          <p:nvPr/>
        </p:nvSpPr>
        <p:spPr bwMode="auto">
          <a:xfrm>
            <a:off x="1781299" y="4132613"/>
            <a:ext cx="439387" cy="593766"/>
          </a:xfrm>
          <a:custGeom>
            <a:avLst/>
            <a:gdLst>
              <a:gd name="connsiteX0" fmla="*/ 0 w 439387"/>
              <a:gd name="connsiteY0" fmla="*/ 0 h 593766"/>
              <a:gd name="connsiteX1" fmla="*/ 439387 w 439387"/>
              <a:gd name="connsiteY1" fmla="*/ 0 h 593766"/>
              <a:gd name="connsiteX2" fmla="*/ 439387 w 439387"/>
              <a:gd name="connsiteY2" fmla="*/ 534390 h 593766"/>
              <a:gd name="connsiteX3" fmla="*/ 106878 w 439387"/>
              <a:gd name="connsiteY3" fmla="*/ 593766 h 593766"/>
            </a:gdLst>
            <a:ahLst/>
            <a:cxnLst>
              <a:cxn ang="0">
                <a:pos x="connsiteX0" y="connsiteY0"/>
              </a:cxn>
              <a:cxn ang="0">
                <a:pos x="connsiteX1" y="connsiteY1"/>
              </a:cxn>
              <a:cxn ang="0">
                <a:pos x="connsiteX2" y="connsiteY2"/>
              </a:cxn>
              <a:cxn ang="0">
                <a:pos x="connsiteX3" y="connsiteY3"/>
              </a:cxn>
            </a:cxnLst>
            <a:rect l="l" t="t" r="r" b="b"/>
            <a:pathLst>
              <a:path w="439387" h="593766">
                <a:moveTo>
                  <a:pt x="0" y="0"/>
                </a:moveTo>
                <a:lnTo>
                  <a:pt x="439387" y="0"/>
                </a:lnTo>
                <a:lnTo>
                  <a:pt x="439387" y="534390"/>
                </a:lnTo>
                <a:lnTo>
                  <a:pt x="106878" y="593766"/>
                </a:lnTo>
              </a:path>
            </a:pathLst>
          </a:custGeom>
          <a:noFill/>
          <a:ln w="9525" cap="flat" cmpd="sng" algn="ctr">
            <a:solidFill>
              <a:schemeClr val="tx1"/>
            </a:solidFill>
            <a:prstDash val="solid"/>
            <a:round/>
            <a:headEnd type="none" w="med" len="med"/>
            <a:tailEnd type="stealth"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sp>
        <p:nvSpPr>
          <p:cNvPr id="28" name="TextBox 27"/>
          <p:cNvSpPr txBox="1"/>
          <p:nvPr/>
        </p:nvSpPr>
        <p:spPr>
          <a:xfrm>
            <a:off x="2315688" y="4244830"/>
            <a:ext cx="463138" cy="369332"/>
          </a:xfrm>
          <a:prstGeom prst="rect">
            <a:avLst/>
          </a:prstGeom>
          <a:noFill/>
        </p:spPr>
        <p:txBody>
          <a:bodyPr wrap="square" rtlCol="0">
            <a:spAutoFit/>
          </a:bodyPr>
          <a:lstStyle/>
          <a:p>
            <a:r>
              <a:rPr lang="en-US" sz="1800" dirty="0" smtClean="0"/>
              <a:t>(2)</a:t>
            </a:r>
            <a:endParaRPr lang="ru-RU" dirty="0"/>
          </a:p>
        </p:txBody>
      </p:sp>
      <p:sp>
        <p:nvSpPr>
          <p:cNvPr id="29" name="Полилиния 28"/>
          <p:cNvSpPr/>
          <p:nvPr/>
        </p:nvSpPr>
        <p:spPr bwMode="auto">
          <a:xfrm>
            <a:off x="522514" y="2826327"/>
            <a:ext cx="605642" cy="2006930"/>
          </a:xfrm>
          <a:custGeom>
            <a:avLst/>
            <a:gdLst>
              <a:gd name="connsiteX0" fmla="*/ 605642 w 605642"/>
              <a:gd name="connsiteY0" fmla="*/ 0 h 2006930"/>
              <a:gd name="connsiteX1" fmla="*/ 0 w 605642"/>
              <a:gd name="connsiteY1" fmla="*/ 11876 h 2006930"/>
              <a:gd name="connsiteX2" fmla="*/ 35626 w 605642"/>
              <a:gd name="connsiteY2" fmla="*/ 2006930 h 2006930"/>
              <a:gd name="connsiteX3" fmla="*/ 498764 w 605642"/>
              <a:gd name="connsiteY3" fmla="*/ 1995055 h 2006930"/>
            </a:gdLst>
            <a:ahLst/>
            <a:cxnLst>
              <a:cxn ang="0">
                <a:pos x="connsiteX0" y="connsiteY0"/>
              </a:cxn>
              <a:cxn ang="0">
                <a:pos x="connsiteX1" y="connsiteY1"/>
              </a:cxn>
              <a:cxn ang="0">
                <a:pos x="connsiteX2" y="connsiteY2"/>
              </a:cxn>
              <a:cxn ang="0">
                <a:pos x="connsiteX3" y="connsiteY3"/>
              </a:cxn>
            </a:cxnLst>
            <a:rect l="l" t="t" r="r" b="b"/>
            <a:pathLst>
              <a:path w="605642" h="2006930">
                <a:moveTo>
                  <a:pt x="605642" y="0"/>
                </a:moveTo>
                <a:lnTo>
                  <a:pt x="0" y="11876"/>
                </a:lnTo>
                <a:lnTo>
                  <a:pt x="35626" y="2006930"/>
                </a:lnTo>
                <a:lnTo>
                  <a:pt x="498764" y="1995055"/>
                </a:lnTo>
              </a:path>
            </a:pathLst>
          </a:custGeom>
          <a:noFill/>
          <a:ln w="9525" cap="flat" cmpd="sng" algn="ctr">
            <a:solidFill>
              <a:schemeClr val="tx1"/>
            </a:solidFill>
            <a:prstDash val="solid"/>
            <a:round/>
            <a:headEnd type="none" w="med" len="med"/>
            <a:tailEnd type="stealth"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dirty="0" smtClean="0">
              <a:ln>
                <a:noFill/>
              </a:ln>
              <a:solidFill>
                <a:schemeClr val="tx1"/>
              </a:solidFill>
              <a:effectLst/>
              <a:latin typeface="Arial" charset="0"/>
            </a:endParaRPr>
          </a:p>
        </p:txBody>
      </p:sp>
      <p:sp>
        <p:nvSpPr>
          <p:cNvPr id="30" name="TextBox 29"/>
          <p:cNvSpPr txBox="1"/>
          <p:nvPr/>
        </p:nvSpPr>
        <p:spPr>
          <a:xfrm>
            <a:off x="59376" y="3618760"/>
            <a:ext cx="463138" cy="369332"/>
          </a:xfrm>
          <a:prstGeom prst="rect">
            <a:avLst/>
          </a:prstGeom>
          <a:noFill/>
        </p:spPr>
        <p:txBody>
          <a:bodyPr wrap="square" rtlCol="0">
            <a:spAutoFit/>
          </a:bodyPr>
          <a:lstStyle/>
          <a:p>
            <a:r>
              <a:rPr lang="en-US" sz="1800" dirty="0" smtClean="0"/>
              <a:t>(3)</a:t>
            </a:r>
            <a:endParaRPr lang="ru-RU" dirty="0"/>
          </a:p>
        </p:txBody>
      </p:sp>
      <p:sp>
        <p:nvSpPr>
          <p:cNvPr id="31" name="Полилиния 30"/>
          <p:cNvSpPr/>
          <p:nvPr/>
        </p:nvSpPr>
        <p:spPr bwMode="auto">
          <a:xfrm>
            <a:off x="1116281" y="3491345"/>
            <a:ext cx="2018805" cy="2054432"/>
          </a:xfrm>
          <a:custGeom>
            <a:avLst/>
            <a:gdLst>
              <a:gd name="connsiteX0" fmla="*/ 653142 w 2018805"/>
              <a:gd name="connsiteY0" fmla="*/ 0 h 2054432"/>
              <a:gd name="connsiteX1" fmla="*/ 2018805 w 2018805"/>
              <a:gd name="connsiteY1" fmla="*/ 0 h 2054432"/>
              <a:gd name="connsiteX2" fmla="*/ 2018805 w 2018805"/>
              <a:gd name="connsiteY2" fmla="*/ 2054432 h 2054432"/>
              <a:gd name="connsiteX3" fmla="*/ 0 w 2018805"/>
              <a:gd name="connsiteY3" fmla="*/ 2042556 h 2054432"/>
              <a:gd name="connsiteX4" fmla="*/ 11875 w 2018805"/>
              <a:gd name="connsiteY4" fmla="*/ 1733798 h 2054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8805" h="2054432">
                <a:moveTo>
                  <a:pt x="653142" y="0"/>
                </a:moveTo>
                <a:lnTo>
                  <a:pt x="2018805" y="0"/>
                </a:lnTo>
                <a:lnTo>
                  <a:pt x="2018805" y="2054432"/>
                </a:lnTo>
                <a:lnTo>
                  <a:pt x="0" y="2042556"/>
                </a:lnTo>
                <a:lnTo>
                  <a:pt x="11875" y="1733798"/>
                </a:lnTo>
              </a:path>
            </a:pathLst>
          </a:custGeom>
          <a:noFill/>
          <a:ln w="9525" cap="flat" cmpd="sng" algn="ctr">
            <a:solidFill>
              <a:schemeClr val="tx1"/>
            </a:solidFill>
            <a:prstDash val="solid"/>
            <a:round/>
            <a:headEnd type="none" w="med" len="med"/>
            <a:tailEnd type="stealth"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sp>
        <p:nvSpPr>
          <p:cNvPr id="32" name="TextBox 31"/>
          <p:cNvSpPr txBox="1"/>
          <p:nvPr/>
        </p:nvSpPr>
        <p:spPr>
          <a:xfrm>
            <a:off x="3168790" y="4484462"/>
            <a:ext cx="463138" cy="369332"/>
          </a:xfrm>
          <a:prstGeom prst="rect">
            <a:avLst/>
          </a:prstGeom>
          <a:noFill/>
        </p:spPr>
        <p:txBody>
          <a:bodyPr wrap="square" rtlCol="0">
            <a:spAutoFit/>
          </a:bodyPr>
          <a:lstStyle/>
          <a:p>
            <a:r>
              <a:rPr lang="en-US" sz="1800" dirty="0" smtClean="0"/>
              <a:t>(4)</a:t>
            </a:r>
            <a:endParaRPr lang="ru-RU" dirty="0"/>
          </a:p>
        </p:txBody>
      </p:sp>
    </p:spTree>
    <p:extLst>
      <p:ext uri="{BB962C8B-B14F-4D97-AF65-F5344CB8AC3E}">
        <p14:creationId xmlns:p14="http://schemas.microsoft.com/office/powerpoint/2010/main" xmlns="" val="20913117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0445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FB365A3-827E-439A-B680-7B506106F67D}" type="slidenum">
              <a:rPr lang="ru-RU">
                <a:solidFill>
                  <a:srgbClr val="000066"/>
                </a:solidFill>
                <a:latin typeface="Times New Roman" pitchFamily="18" charset="0"/>
              </a:rPr>
              <a:pPr algn="ctr"/>
              <a:t>44</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Гиперссылки</a:t>
            </a:r>
          </a:p>
        </p:txBody>
      </p:sp>
      <p:sp>
        <p:nvSpPr>
          <p:cNvPr id="9" name="Заголовок 1"/>
          <p:cNvSpPr txBox="1">
            <a:spLocks/>
          </p:cNvSpPr>
          <p:nvPr/>
        </p:nvSpPr>
        <p:spPr>
          <a:xfrm>
            <a:off x="457200" y="73183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Типы адресов при внешней адресации</a:t>
            </a:r>
            <a:endParaRPr lang="ru-RU" dirty="0"/>
          </a:p>
        </p:txBody>
      </p:sp>
      <p:sp>
        <p:nvSpPr>
          <p:cNvPr id="11" name="Объект 2"/>
          <p:cNvSpPr txBox="1">
            <a:spLocks/>
          </p:cNvSpPr>
          <p:nvPr/>
        </p:nvSpPr>
        <p:spPr>
          <a:xfrm>
            <a:off x="1398589" y="2787383"/>
            <a:ext cx="6451000" cy="1659925"/>
          </a:xfrm>
          <a:prstGeom prst="rect">
            <a:avLst/>
          </a:prstGeom>
        </p:spPr>
        <p:style>
          <a:lnRef idx="1">
            <a:schemeClr val="accent1"/>
          </a:lnRef>
          <a:fillRef idx="2">
            <a:schemeClr val="accent1"/>
          </a:fillRef>
          <a:effectRef idx="1">
            <a:schemeClr val="accent1"/>
          </a:effectRef>
          <a:fontRef idx="minor">
            <a:schemeClr val="dk1"/>
          </a:fontRef>
        </p:style>
        <p:txBody>
          <a:bodyPr>
            <a:noAutofit/>
          </a:bodyPr>
          <a:lstStyle>
            <a:lvl1pPr marL="342900" indent="-342900" algn="l" rtl="0" eaLnBrk="1" fontAlgn="base" hangingPunct="1">
              <a:spcBef>
                <a:spcPct val="20000"/>
              </a:spcBef>
              <a:spcAft>
                <a:spcPct val="0"/>
              </a:spcAft>
              <a:buChar char="•"/>
              <a:defRPr sz="3200">
                <a:solidFill>
                  <a:schemeClr val="dk1"/>
                </a:solidFill>
                <a:latin typeface="+mn-lt"/>
                <a:ea typeface="+mn-ea"/>
                <a:cs typeface="+mn-cs"/>
              </a:defRPr>
            </a:lvl1pPr>
            <a:lvl2pPr marL="742950" indent="-285750" algn="l" rtl="0" eaLnBrk="1" fontAlgn="base" hangingPunct="1">
              <a:spcBef>
                <a:spcPct val="20000"/>
              </a:spcBef>
              <a:spcAft>
                <a:spcPct val="0"/>
              </a:spcAft>
              <a:buChar char="–"/>
              <a:defRPr sz="2800">
                <a:solidFill>
                  <a:schemeClr val="dk1"/>
                </a:solidFill>
                <a:latin typeface="+mn-lt"/>
                <a:ea typeface="+mn-ea"/>
                <a:cs typeface="+mn-cs"/>
              </a:defRPr>
            </a:lvl2pPr>
            <a:lvl3pPr marL="1143000" indent="-228600" algn="l" rtl="0" eaLnBrk="1" fontAlgn="base" hangingPunct="1">
              <a:spcBef>
                <a:spcPct val="20000"/>
              </a:spcBef>
              <a:spcAft>
                <a:spcPct val="0"/>
              </a:spcAft>
              <a:buChar char="•"/>
              <a:defRPr sz="2400">
                <a:solidFill>
                  <a:schemeClr val="dk1"/>
                </a:solidFill>
                <a:latin typeface="+mn-lt"/>
                <a:ea typeface="+mn-ea"/>
                <a:cs typeface="+mn-cs"/>
              </a:defRPr>
            </a:lvl3pPr>
            <a:lvl4pPr marL="1600200" indent="-228600" algn="l" rtl="0" eaLnBrk="1" fontAlgn="base" hangingPunct="1">
              <a:spcBef>
                <a:spcPct val="20000"/>
              </a:spcBef>
              <a:spcAft>
                <a:spcPct val="0"/>
              </a:spcAft>
              <a:buChar char="–"/>
              <a:defRPr sz="2000">
                <a:solidFill>
                  <a:schemeClr val="dk1"/>
                </a:solidFill>
                <a:latin typeface="+mn-lt"/>
                <a:ea typeface="+mn-ea"/>
                <a:cs typeface="+mn-cs"/>
              </a:defRPr>
            </a:lvl4pPr>
            <a:lvl5pPr marL="2057400" indent="-228600" algn="l" rtl="0" eaLnBrk="1" fontAlgn="base" hangingPunct="1">
              <a:spcBef>
                <a:spcPct val="20000"/>
              </a:spcBef>
              <a:spcAft>
                <a:spcPct val="0"/>
              </a:spcAft>
              <a:buChar char="»"/>
              <a:defRPr sz="2000">
                <a:solidFill>
                  <a:schemeClr val="dk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dk1"/>
                </a:solidFill>
                <a:latin typeface="+mn-lt"/>
                <a:ea typeface="+mn-ea"/>
                <a:cs typeface="+mn-cs"/>
              </a:defRPr>
            </a:lvl6pPr>
            <a:lvl7pPr marL="2971800" indent="-228600" algn="l" rtl="0" eaLnBrk="1" fontAlgn="base" hangingPunct="1">
              <a:spcBef>
                <a:spcPct val="20000"/>
              </a:spcBef>
              <a:spcAft>
                <a:spcPct val="0"/>
              </a:spcAft>
              <a:buChar char="»"/>
              <a:defRPr sz="2000">
                <a:solidFill>
                  <a:schemeClr val="dk1"/>
                </a:solidFill>
                <a:latin typeface="+mn-lt"/>
                <a:ea typeface="+mn-ea"/>
                <a:cs typeface="+mn-cs"/>
              </a:defRPr>
            </a:lvl7pPr>
            <a:lvl8pPr marL="3429000" indent="-228600" algn="l" rtl="0" eaLnBrk="1" fontAlgn="base" hangingPunct="1">
              <a:spcBef>
                <a:spcPct val="20000"/>
              </a:spcBef>
              <a:spcAft>
                <a:spcPct val="0"/>
              </a:spcAft>
              <a:buChar char="»"/>
              <a:defRPr sz="2000">
                <a:solidFill>
                  <a:schemeClr val="dk1"/>
                </a:solidFill>
                <a:latin typeface="+mn-lt"/>
                <a:ea typeface="+mn-ea"/>
                <a:cs typeface="+mn-cs"/>
              </a:defRPr>
            </a:lvl8pPr>
            <a:lvl9pPr marL="3886200" indent="-228600" algn="l" rtl="0" eaLnBrk="1" fontAlgn="base" hangingPunct="1">
              <a:spcBef>
                <a:spcPct val="20000"/>
              </a:spcBef>
              <a:spcAft>
                <a:spcPct val="0"/>
              </a:spcAft>
              <a:buChar char="»"/>
              <a:defRPr sz="2000">
                <a:solidFill>
                  <a:schemeClr val="dk1"/>
                </a:solidFill>
                <a:latin typeface="+mn-lt"/>
                <a:ea typeface="+mn-ea"/>
                <a:cs typeface="+mn-cs"/>
              </a:defRPr>
            </a:lvl9pPr>
          </a:lstStyle>
          <a:p>
            <a:pPr algn="ctr"/>
            <a:r>
              <a:rPr lang="en-US" sz="2400" smtClean="0"/>
              <a:t>href=‘</a:t>
            </a:r>
            <a:r>
              <a:rPr lang="en-US" sz="2400" b="1" smtClean="0">
                <a:solidFill>
                  <a:srgbClr val="FF0000"/>
                </a:solidFill>
              </a:rPr>
              <a:t>http:</a:t>
            </a:r>
            <a:r>
              <a:rPr lang="en-US" sz="2400" b="1" smtClean="0"/>
              <a:t>//</a:t>
            </a:r>
            <a:r>
              <a:rPr lang="en-US" sz="2400" smtClean="0"/>
              <a:t>www.yandex.ru’</a:t>
            </a:r>
          </a:p>
          <a:p>
            <a:pPr algn="ctr"/>
            <a:r>
              <a:rPr lang="en-US" sz="2400" smtClean="0"/>
              <a:t>href=‘</a:t>
            </a:r>
            <a:r>
              <a:rPr lang="en-US" sz="2400" b="1" smtClean="0">
                <a:solidFill>
                  <a:srgbClr val="FF0000"/>
                </a:solidFill>
              </a:rPr>
              <a:t>mailto:</a:t>
            </a:r>
            <a:r>
              <a:rPr lang="en-US" sz="2400" smtClean="0"/>
              <a:t>ekashkin@specialist.ru’</a:t>
            </a:r>
          </a:p>
          <a:p>
            <a:pPr algn="ctr"/>
            <a:r>
              <a:rPr lang="en-US" sz="2400" smtClean="0"/>
              <a:t>href=‘</a:t>
            </a:r>
            <a:r>
              <a:rPr lang="en-US" sz="2400" b="1" smtClean="0">
                <a:solidFill>
                  <a:srgbClr val="FF0000"/>
                </a:solidFill>
              </a:rPr>
              <a:t>file:</a:t>
            </a:r>
            <a:r>
              <a:rPr lang="en-US" sz="2400" smtClean="0"/>
              <a:t>1.doc’</a:t>
            </a:r>
          </a:p>
          <a:p>
            <a:pPr algn="ctr"/>
            <a:endParaRPr lang="ru-RU" sz="2400" dirty="0"/>
          </a:p>
        </p:txBody>
      </p:sp>
    </p:spTree>
    <p:extLst>
      <p:ext uri="{BB962C8B-B14F-4D97-AF65-F5344CB8AC3E}">
        <p14:creationId xmlns:p14="http://schemas.microsoft.com/office/powerpoint/2010/main" xmlns="" val="32381095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0445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FB365A3-827E-439A-B680-7B506106F67D}" type="slidenum">
              <a:rPr lang="ru-RU">
                <a:solidFill>
                  <a:srgbClr val="000066"/>
                </a:solidFill>
                <a:latin typeface="Times New Roman" pitchFamily="18" charset="0"/>
              </a:rPr>
              <a:pPr algn="ctr"/>
              <a:t>45</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Гиперссылки</a:t>
            </a:r>
          </a:p>
        </p:txBody>
      </p:sp>
      <p:sp>
        <p:nvSpPr>
          <p:cNvPr id="11" name="Заголовок 1"/>
          <p:cNvSpPr txBox="1">
            <a:spLocks/>
          </p:cNvSpPr>
          <p:nvPr/>
        </p:nvSpPr>
        <p:spPr>
          <a:xfrm>
            <a:off x="523081" y="589025"/>
            <a:ext cx="8229600" cy="605326"/>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Внутренняя адресация</a:t>
            </a:r>
            <a:endParaRPr lang="ru-RU" dirty="0"/>
          </a:p>
        </p:txBody>
      </p:sp>
      <p:sp>
        <p:nvSpPr>
          <p:cNvPr id="12" name="Объект 2"/>
          <p:cNvSpPr txBox="1">
            <a:spLocks/>
          </p:cNvSpPr>
          <p:nvPr/>
        </p:nvSpPr>
        <p:spPr>
          <a:xfrm>
            <a:off x="460437" y="1332655"/>
            <a:ext cx="3505921" cy="4450628"/>
          </a:xfrm>
          <a:prstGeom prst="rect">
            <a:avLst/>
          </a:prstGeom>
        </p:spPr>
        <p:style>
          <a:lnRef idx="1">
            <a:schemeClr val="accent1"/>
          </a:lnRef>
          <a:fillRef idx="2">
            <a:schemeClr val="accent1"/>
          </a:fillRef>
          <a:effectRef idx="1">
            <a:schemeClr val="accent1"/>
          </a:effectRef>
          <a:fontRef idx="minor">
            <a:schemeClr val="dk1"/>
          </a:fontRef>
        </p:style>
        <p:txBody>
          <a:bodyPr>
            <a:normAutofit fontScale="62500" lnSpcReduction="20000"/>
          </a:bodyPr>
          <a:lstStyle>
            <a:lvl1pPr marL="342900" indent="-342900" algn="l" rtl="0" eaLnBrk="1" fontAlgn="base" hangingPunct="1">
              <a:spcBef>
                <a:spcPct val="20000"/>
              </a:spcBef>
              <a:spcAft>
                <a:spcPct val="0"/>
              </a:spcAft>
              <a:buChar char="•"/>
              <a:defRPr sz="3200">
                <a:solidFill>
                  <a:schemeClr val="dk1"/>
                </a:solidFill>
                <a:latin typeface="+mn-lt"/>
                <a:ea typeface="+mn-ea"/>
                <a:cs typeface="+mn-cs"/>
              </a:defRPr>
            </a:lvl1pPr>
            <a:lvl2pPr marL="742950" indent="-285750" algn="l" rtl="0" eaLnBrk="1" fontAlgn="base" hangingPunct="1">
              <a:spcBef>
                <a:spcPct val="20000"/>
              </a:spcBef>
              <a:spcAft>
                <a:spcPct val="0"/>
              </a:spcAft>
              <a:buChar char="–"/>
              <a:defRPr sz="2800">
                <a:solidFill>
                  <a:schemeClr val="dk1"/>
                </a:solidFill>
                <a:latin typeface="+mn-lt"/>
                <a:ea typeface="+mn-ea"/>
                <a:cs typeface="+mn-cs"/>
              </a:defRPr>
            </a:lvl2pPr>
            <a:lvl3pPr marL="1143000" indent="-228600" algn="l" rtl="0" eaLnBrk="1" fontAlgn="base" hangingPunct="1">
              <a:spcBef>
                <a:spcPct val="20000"/>
              </a:spcBef>
              <a:spcAft>
                <a:spcPct val="0"/>
              </a:spcAft>
              <a:buChar char="•"/>
              <a:defRPr sz="2400">
                <a:solidFill>
                  <a:schemeClr val="dk1"/>
                </a:solidFill>
                <a:latin typeface="+mn-lt"/>
                <a:ea typeface="+mn-ea"/>
                <a:cs typeface="+mn-cs"/>
              </a:defRPr>
            </a:lvl3pPr>
            <a:lvl4pPr marL="1600200" indent="-228600" algn="l" rtl="0" eaLnBrk="1" fontAlgn="base" hangingPunct="1">
              <a:spcBef>
                <a:spcPct val="20000"/>
              </a:spcBef>
              <a:spcAft>
                <a:spcPct val="0"/>
              </a:spcAft>
              <a:buChar char="–"/>
              <a:defRPr sz="2000">
                <a:solidFill>
                  <a:schemeClr val="dk1"/>
                </a:solidFill>
                <a:latin typeface="+mn-lt"/>
                <a:ea typeface="+mn-ea"/>
                <a:cs typeface="+mn-cs"/>
              </a:defRPr>
            </a:lvl4pPr>
            <a:lvl5pPr marL="2057400" indent="-228600" algn="l" rtl="0" eaLnBrk="1" fontAlgn="base" hangingPunct="1">
              <a:spcBef>
                <a:spcPct val="20000"/>
              </a:spcBef>
              <a:spcAft>
                <a:spcPct val="0"/>
              </a:spcAft>
              <a:buChar char="»"/>
              <a:defRPr sz="2000">
                <a:solidFill>
                  <a:schemeClr val="dk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dk1"/>
                </a:solidFill>
                <a:latin typeface="+mn-lt"/>
                <a:ea typeface="+mn-ea"/>
                <a:cs typeface="+mn-cs"/>
              </a:defRPr>
            </a:lvl6pPr>
            <a:lvl7pPr marL="2971800" indent="-228600" algn="l" rtl="0" eaLnBrk="1" fontAlgn="base" hangingPunct="1">
              <a:spcBef>
                <a:spcPct val="20000"/>
              </a:spcBef>
              <a:spcAft>
                <a:spcPct val="0"/>
              </a:spcAft>
              <a:buChar char="»"/>
              <a:defRPr sz="2000">
                <a:solidFill>
                  <a:schemeClr val="dk1"/>
                </a:solidFill>
                <a:latin typeface="+mn-lt"/>
                <a:ea typeface="+mn-ea"/>
                <a:cs typeface="+mn-cs"/>
              </a:defRPr>
            </a:lvl7pPr>
            <a:lvl8pPr marL="3429000" indent="-228600" algn="l" rtl="0" eaLnBrk="1" fontAlgn="base" hangingPunct="1">
              <a:spcBef>
                <a:spcPct val="20000"/>
              </a:spcBef>
              <a:spcAft>
                <a:spcPct val="0"/>
              </a:spcAft>
              <a:buChar char="»"/>
              <a:defRPr sz="2000">
                <a:solidFill>
                  <a:schemeClr val="dk1"/>
                </a:solidFill>
                <a:latin typeface="+mn-lt"/>
                <a:ea typeface="+mn-ea"/>
                <a:cs typeface="+mn-cs"/>
              </a:defRPr>
            </a:lvl8pPr>
            <a:lvl9pPr marL="3886200" indent="-228600" algn="l" rtl="0" eaLnBrk="1" fontAlgn="base" hangingPunct="1">
              <a:spcBef>
                <a:spcPct val="20000"/>
              </a:spcBef>
              <a:spcAft>
                <a:spcPct val="0"/>
              </a:spcAft>
              <a:buChar char="»"/>
              <a:defRPr sz="2000">
                <a:solidFill>
                  <a:schemeClr val="dk1"/>
                </a:solidFill>
                <a:latin typeface="+mn-lt"/>
                <a:ea typeface="+mn-ea"/>
                <a:cs typeface="+mn-cs"/>
              </a:defRPr>
            </a:lvl9pPr>
          </a:lstStyle>
          <a:p>
            <a:pPr marL="0" indent="0">
              <a:buFontTx/>
              <a:buNone/>
            </a:pPr>
            <a:r>
              <a:rPr lang="ru-RU" smtClean="0"/>
              <a:t>Оглавление</a:t>
            </a:r>
          </a:p>
          <a:p>
            <a:pPr marL="263525" lvl="1" indent="0">
              <a:buFontTx/>
              <a:buNone/>
            </a:pPr>
            <a:r>
              <a:rPr lang="ru-RU" smtClean="0"/>
              <a:t>Глава 1</a:t>
            </a:r>
          </a:p>
          <a:p>
            <a:pPr marL="263525" lvl="1" indent="0">
              <a:buFontTx/>
              <a:buNone/>
            </a:pPr>
            <a:r>
              <a:rPr lang="ru-RU" smtClean="0"/>
              <a:t>Глава 2</a:t>
            </a:r>
          </a:p>
          <a:p>
            <a:pPr marL="263525" lvl="1" indent="0">
              <a:buFontTx/>
              <a:buNone/>
            </a:pPr>
            <a:r>
              <a:rPr lang="ru-RU" smtClean="0"/>
              <a:t>Глава 3</a:t>
            </a:r>
          </a:p>
          <a:p>
            <a:pPr marL="0" indent="0">
              <a:buFontTx/>
              <a:buNone/>
            </a:pPr>
            <a:r>
              <a:rPr lang="ru-RU" smtClean="0"/>
              <a:t>Глава 1</a:t>
            </a:r>
          </a:p>
          <a:p>
            <a:pPr marL="0" indent="0">
              <a:buFontTx/>
              <a:buNone/>
            </a:pPr>
            <a:r>
              <a:rPr lang="ru-RU" smtClean="0"/>
              <a:t>……………………………………………………………………</a:t>
            </a:r>
          </a:p>
          <a:p>
            <a:pPr marL="0" indent="0">
              <a:buFontTx/>
              <a:buNone/>
            </a:pPr>
            <a:r>
              <a:rPr lang="ru-RU" smtClean="0"/>
              <a:t>Глава 2</a:t>
            </a:r>
          </a:p>
          <a:p>
            <a:pPr marL="0" indent="0">
              <a:buFontTx/>
              <a:buNone/>
            </a:pPr>
            <a:r>
              <a:rPr lang="ru-RU" smtClean="0"/>
              <a:t>……………………………………………………………………</a:t>
            </a:r>
          </a:p>
          <a:p>
            <a:pPr marL="0" indent="0">
              <a:buFontTx/>
              <a:buNone/>
            </a:pPr>
            <a:r>
              <a:rPr lang="ru-RU" smtClean="0"/>
              <a:t>Глава 3</a:t>
            </a:r>
          </a:p>
          <a:p>
            <a:pPr marL="0" indent="0">
              <a:buFontTx/>
              <a:buNone/>
            </a:pPr>
            <a:r>
              <a:rPr lang="ru-RU" smtClean="0"/>
              <a:t>……………………………………………………………………</a:t>
            </a:r>
            <a:endParaRPr lang="ru-RU" dirty="0"/>
          </a:p>
        </p:txBody>
      </p:sp>
      <p:sp>
        <p:nvSpPr>
          <p:cNvPr id="13" name="Полилиния 12"/>
          <p:cNvSpPr/>
          <p:nvPr/>
        </p:nvSpPr>
        <p:spPr bwMode="auto">
          <a:xfrm>
            <a:off x="1603169" y="2196935"/>
            <a:ext cx="3016332" cy="1626920"/>
          </a:xfrm>
          <a:custGeom>
            <a:avLst/>
            <a:gdLst>
              <a:gd name="connsiteX0" fmla="*/ 83127 w 3016332"/>
              <a:gd name="connsiteY0" fmla="*/ 0 h 1626920"/>
              <a:gd name="connsiteX1" fmla="*/ 3016332 w 3016332"/>
              <a:gd name="connsiteY1" fmla="*/ 0 h 1626920"/>
              <a:gd name="connsiteX2" fmla="*/ 3016332 w 3016332"/>
              <a:gd name="connsiteY2" fmla="*/ 1626920 h 1626920"/>
              <a:gd name="connsiteX3" fmla="*/ 0 w 3016332"/>
              <a:gd name="connsiteY3" fmla="*/ 1626920 h 1626920"/>
            </a:gdLst>
            <a:ahLst/>
            <a:cxnLst>
              <a:cxn ang="0">
                <a:pos x="connsiteX0" y="connsiteY0"/>
              </a:cxn>
              <a:cxn ang="0">
                <a:pos x="connsiteX1" y="connsiteY1"/>
              </a:cxn>
              <a:cxn ang="0">
                <a:pos x="connsiteX2" y="connsiteY2"/>
              </a:cxn>
              <a:cxn ang="0">
                <a:pos x="connsiteX3" y="connsiteY3"/>
              </a:cxn>
            </a:cxnLst>
            <a:rect l="l" t="t" r="r" b="b"/>
            <a:pathLst>
              <a:path w="3016332" h="1626920">
                <a:moveTo>
                  <a:pt x="83127" y="0"/>
                </a:moveTo>
                <a:lnTo>
                  <a:pt x="3016332" y="0"/>
                </a:lnTo>
                <a:lnTo>
                  <a:pt x="3016332" y="1626920"/>
                </a:lnTo>
                <a:lnTo>
                  <a:pt x="0" y="1626920"/>
                </a:lnTo>
              </a:path>
            </a:pathLst>
          </a:custGeom>
          <a:noFill/>
          <a:ln w="9525" cap="flat" cmpd="sng" algn="ctr">
            <a:solidFill>
              <a:schemeClr val="tx1"/>
            </a:solidFill>
            <a:prstDash val="solid"/>
            <a:round/>
            <a:headEnd type="none" w="med" len="med"/>
            <a:tailEnd type="stealth"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sp>
        <p:nvSpPr>
          <p:cNvPr id="14" name="TextBox 13"/>
          <p:cNvSpPr txBox="1"/>
          <p:nvPr/>
        </p:nvSpPr>
        <p:spPr>
          <a:xfrm>
            <a:off x="540328" y="3364370"/>
            <a:ext cx="3574472"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ru-RU" dirty="0" smtClean="0"/>
              <a:t>(1) </a:t>
            </a:r>
            <a:r>
              <a:rPr lang="en-US" dirty="0" smtClean="0"/>
              <a:t>&lt;a name=‘pre1’&gt;&lt;/a&gt;</a:t>
            </a:r>
            <a:r>
              <a:rPr lang="ru-RU" dirty="0" smtClean="0"/>
              <a:t> </a:t>
            </a:r>
            <a:endParaRPr lang="ru-RU" dirty="0"/>
          </a:p>
        </p:txBody>
      </p:sp>
      <p:sp>
        <p:nvSpPr>
          <p:cNvPr id="15" name="TextBox 14"/>
          <p:cNvSpPr txBox="1"/>
          <p:nvPr/>
        </p:nvSpPr>
        <p:spPr>
          <a:xfrm>
            <a:off x="1710047" y="1713698"/>
            <a:ext cx="3930731"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ru-RU" dirty="0" smtClean="0"/>
              <a:t>(</a:t>
            </a:r>
            <a:r>
              <a:rPr lang="en-US" dirty="0" smtClean="0"/>
              <a:t>2</a:t>
            </a:r>
            <a:r>
              <a:rPr lang="ru-RU" dirty="0" smtClean="0"/>
              <a:t>) </a:t>
            </a:r>
            <a:r>
              <a:rPr lang="en-US" dirty="0" smtClean="0"/>
              <a:t>&lt;a </a:t>
            </a:r>
            <a:r>
              <a:rPr lang="en-US" dirty="0" err="1" smtClean="0"/>
              <a:t>href</a:t>
            </a:r>
            <a:r>
              <a:rPr lang="en-US" dirty="0" smtClean="0"/>
              <a:t>=‘#pre1’&gt;</a:t>
            </a:r>
            <a:r>
              <a:rPr lang="ru-RU" dirty="0" smtClean="0"/>
              <a:t>Глава 2</a:t>
            </a:r>
            <a:r>
              <a:rPr lang="en-US" dirty="0" smtClean="0"/>
              <a:t>&lt;/a&gt;</a:t>
            </a:r>
            <a:r>
              <a:rPr lang="ru-RU" dirty="0" smtClean="0"/>
              <a:t> </a:t>
            </a:r>
            <a:endParaRPr lang="ru-RU" dirty="0"/>
          </a:p>
        </p:txBody>
      </p:sp>
      <p:sp>
        <p:nvSpPr>
          <p:cNvPr id="16" name="TextBox 15"/>
          <p:cNvSpPr txBox="1"/>
          <p:nvPr/>
        </p:nvSpPr>
        <p:spPr>
          <a:xfrm>
            <a:off x="4714505" y="2196935"/>
            <a:ext cx="4370120" cy="378565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ru-RU" dirty="0" smtClean="0"/>
              <a:t>Порядок создания:</a:t>
            </a:r>
          </a:p>
          <a:p>
            <a:pPr marL="457200" indent="-457200">
              <a:buFont typeface="+mj-lt"/>
              <a:buAutoNum type="arabicPeriod"/>
            </a:pPr>
            <a:r>
              <a:rPr lang="ru-RU" dirty="0" smtClean="0"/>
              <a:t>В месте КУДА необходимо будет перейти вставить</a:t>
            </a:r>
          </a:p>
          <a:p>
            <a:pPr algn="ctr"/>
            <a:r>
              <a:rPr lang="en-US" b="1" i="1" dirty="0"/>
              <a:t>&lt;a name=‘</a:t>
            </a:r>
            <a:r>
              <a:rPr lang="en-US" b="1" i="1" dirty="0" err="1" smtClean="0"/>
              <a:t>pre</a:t>
            </a:r>
            <a:r>
              <a:rPr lang="en-US" b="1" i="1" dirty="0" err="1"/>
              <a:t>N</a:t>
            </a:r>
            <a:r>
              <a:rPr lang="en-US" b="1" i="1" dirty="0" smtClean="0"/>
              <a:t>’&gt;&lt;/</a:t>
            </a:r>
            <a:r>
              <a:rPr lang="en-US" b="1" i="1" dirty="0"/>
              <a:t>a</a:t>
            </a:r>
            <a:r>
              <a:rPr lang="en-US" b="1" i="1" dirty="0" smtClean="0"/>
              <a:t>&gt;</a:t>
            </a:r>
            <a:r>
              <a:rPr lang="ru-RU" i="1" dirty="0" smtClean="0"/>
              <a:t>,</a:t>
            </a:r>
          </a:p>
          <a:p>
            <a:pPr algn="ctr"/>
            <a:r>
              <a:rPr lang="ru-RU" i="1" dirty="0" smtClean="0"/>
              <a:t>где </a:t>
            </a:r>
            <a:r>
              <a:rPr lang="en-US" i="1" dirty="0" smtClean="0"/>
              <a:t>N</a:t>
            </a:r>
            <a:r>
              <a:rPr lang="ru-RU" i="1" dirty="0" smtClean="0"/>
              <a:t> любое </a:t>
            </a:r>
            <a:r>
              <a:rPr lang="ru-RU" i="1" dirty="0" err="1" smtClean="0"/>
              <a:t>чило</a:t>
            </a:r>
            <a:r>
              <a:rPr lang="ru-RU" i="1" dirty="0" smtClean="0"/>
              <a:t> </a:t>
            </a:r>
          </a:p>
          <a:p>
            <a:pPr algn="ctr"/>
            <a:endParaRPr lang="ru-RU" dirty="0"/>
          </a:p>
          <a:p>
            <a:pPr marL="457200" indent="-457200">
              <a:buAutoNum type="arabicPeriod" startAt="2"/>
            </a:pPr>
            <a:r>
              <a:rPr lang="ru-RU" dirty="0" smtClean="0"/>
              <a:t>В месте ОТКУДА необходим переход создать ссылку вида</a:t>
            </a:r>
          </a:p>
          <a:p>
            <a:pPr algn="ctr"/>
            <a:r>
              <a:rPr lang="en-US" b="1" i="1" dirty="0"/>
              <a:t>&lt;a </a:t>
            </a:r>
            <a:r>
              <a:rPr lang="en-US" b="1" i="1" dirty="0" err="1"/>
              <a:t>href</a:t>
            </a:r>
            <a:r>
              <a:rPr lang="en-US" b="1" i="1" dirty="0"/>
              <a:t>=‘#</a:t>
            </a:r>
            <a:r>
              <a:rPr lang="en-US" b="1" i="1" dirty="0" err="1" smtClean="0"/>
              <a:t>pre</a:t>
            </a:r>
            <a:r>
              <a:rPr lang="en-US" b="1" i="1" dirty="0" err="1"/>
              <a:t>N</a:t>
            </a:r>
            <a:r>
              <a:rPr lang="en-US" b="1" i="1" dirty="0" smtClean="0"/>
              <a:t>’&gt;</a:t>
            </a:r>
            <a:r>
              <a:rPr lang="ru-RU" b="1" i="1" dirty="0" smtClean="0"/>
              <a:t>Содержимое</a:t>
            </a:r>
            <a:r>
              <a:rPr lang="en-US" b="1" i="1" dirty="0" smtClean="0"/>
              <a:t>&lt;/</a:t>
            </a:r>
            <a:r>
              <a:rPr lang="en-US" b="1" i="1" dirty="0"/>
              <a:t>a</a:t>
            </a:r>
            <a:r>
              <a:rPr lang="en-US" b="1" i="1" dirty="0" smtClean="0"/>
              <a:t>&gt;</a:t>
            </a:r>
          </a:p>
          <a:p>
            <a:pPr algn="ctr"/>
            <a:r>
              <a:rPr lang="ru-RU" i="1" dirty="0" smtClean="0"/>
              <a:t>где </a:t>
            </a:r>
            <a:r>
              <a:rPr lang="en-US" i="1" dirty="0" err="1" smtClean="0"/>
              <a:t>preN</a:t>
            </a:r>
            <a:r>
              <a:rPr lang="ru-RU" i="1" dirty="0" smtClean="0"/>
              <a:t> - метка места</a:t>
            </a:r>
          </a:p>
          <a:p>
            <a:pPr algn="ctr"/>
            <a:r>
              <a:rPr lang="ru-RU" i="1" dirty="0" smtClean="0"/>
              <a:t>Содержимое - то, что будет являться ссылкой</a:t>
            </a:r>
            <a:endParaRPr lang="ru-RU" i="1" dirty="0"/>
          </a:p>
        </p:txBody>
      </p:sp>
    </p:spTree>
    <p:extLst>
      <p:ext uri="{BB962C8B-B14F-4D97-AF65-F5344CB8AC3E}">
        <p14:creationId xmlns:p14="http://schemas.microsoft.com/office/powerpoint/2010/main" xmlns="" val="12374332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sp>
        <p:nvSpPr>
          <p:cNvPr id="14"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Гиперссылки</a:t>
            </a:r>
          </a:p>
        </p:txBody>
      </p:sp>
      <p:pic>
        <p:nvPicPr>
          <p:cNvPr id="10650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60D5F331-83CF-4631-92A3-5D2671A3CFC0}" type="slidenum">
              <a:rPr lang="ru-RU">
                <a:solidFill>
                  <a:srgbClr val="000066"/>
                </a:solidFill>
                <a:latin typeface="Times New Roman" pitchFamily="18" charset="0"/>
              </a:rPr>
              <a:pPr algn="ctr"/>
              <a:t>46</a:t>
            </a:fld>
            <a:endParaRPr lang="ru-RU">
              <a:solidFill>
                <a:srgbClr val="000066"/>
              </a:solidFill>
              <a:latin typeface="Times New Roman" pitchFamily="18" charset="0"/>
            </a:endParaRPr>
          </a:p>
        </p:txBody>
      </p:sp>
      <p:sp>
        <p:nvSpPr>
          <p:cNvPr id="10" name="Заголовок 1"/>
          <p:cNvSpPr txBox="1">
            <a:spLocks/>
          </p:cNvSpPr>
          <p:nvPr/>
        </p:nvSpPr>
        <p:spPr>
          <a:xfrm>
            <a:off x="511175" y="70083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Лабораторная работа</a:t>
            </a:r>
            <a:endParaRPr lang="ru-RU" dirty="0"/>
          </a:p>
        </p:txBody>
      </p:sp>
      <p:sp>
        <p:nvSpPr>
          <p:cNvPr id="11" name="TextBox 10"/>
          <p:cNvSpPr txBox="1"/>
          <p:nvPr/>
        </p:nvSpPr>
        <p:spPr>
          <a:xfrm>
            <a:off x="671492" y="1827484"/>
            <a:ext cx="7825839" cy="1631216"/>
          </a:xfrm>
          <a:prstGeom prst="rect">
            <a:avLst/>
          </a:prstGeom>
          <a:noFill/>
        </p:spPr>
        <p:txBody>
          <a:bodyPr wrap="square" rtlCol="0">
            <a:spAutoFit/>
          </a:bodyPr>
          <a:lstStyle/>
          <a:p>
            <a:pPr marL="457200" indent="-457200">
              <a:buFont typeface="+mj-lt"/>
              <a:buAutoNum type="arabicPeriod"/>
            </a:pPr>
            <a:r>
              <a:rPr lang="ru-RU" dirty="0" smtClean="0">
                <a:latin typeface="+mj-lt"/>
              </a:rPr>
              <a:t>Создайте папку САЙТ на рабочем столе</a:t>
            </a:r>
          </a:p>
          <a:p>
            <a:pPr marL="457200" indent="-457200">
              <a:buFont typeface="+mj-lt"/>
              <a:buAutoNum type="arabicPeriod"/>
            </a:pPr>
            <a:r>
              <a:rPr lang="ru-RU" dirty="0" smtClean="0">
                <a:latin typeface="+mj-lt"/>
              </a:rPr>
              <a:t>Внутри папки создайте папки </a:t>
            </a:r>
            <a:r>
              <a:rPr lang="en-US" dirty="0" smtClean="0">
                <a:latin typeface="+mj-lt"/>
              </a:rPr>
              <a:t>KONT </a:t>
            </a:r>
            <a:r>
              <a:rPr lang="ru-RU" dirty="0" smtClean="0">
                <a:latin typeface="+mj-lt"/>
              </a:rPr>
              <a:t>и </a:t>
            </a:r>
            <a:r>
              <a:rPr lang="en-US" dirty="0" smtClean="0">
                <a:latin typeface="+mj-lt"/>
              </a:rPr>
              <a:t>ME</a:t>
            </a:r>
          </a:p>
          <a:p>
            <a:pPr marL="457200" indent="-457200">
              <a:buFont typeface="+mj-lt"/>
              <a:buAutoNum type="arabicPeriod"/>
            </a:pPr>
            <a:r>
              <a:rPr lang="ru-RU" dirty="0" smtClean="0">
                <a:latin typeface="+mj-lt"/>
              </a:rPr>
              <a:t>Внутри каждой из папок создайте </a:t>
            </a:r>
            <a:r>
              <a:rPr lang="en-US" dirty="0" smtClean="0">
                <a:latin typeface="+mj-lt"/>
              </a:rPr>
              <a:t>html - </a:t>
            </a:r>
            <a:r>
              <a:rPr lang="ru-RU" dirty="0" smtClean="0">
                <a:latin typeface="+mj-lt"/>
              </a:rPr>
              <a:t>документ </a:t>
            </a:r>
          </a:p>
          <a:p>
            <a:pPr marL="457200" indent="-457200">
              <a:buFont typeface="+mj-lt"/>
              <a:buAutoNum type="arabicPeriod"/>
            </a:pPr>
            <a:r>
              <a:rPr lang="ru-RU" dirty="0" smtClean="0">
                <a:latin typeface="+mj-lt"/>
              </a:rPr>
              <a:t>Создайте гиперссылки для навигации между документами</a:t>
            </a:r>
            <a:endParaRPr lang="ru-RU" dirty="0">
              <a:latin typeface="+mj-l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854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08549"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5A066372-68D4-46B1-9C88-569DD2CF775E}" type="slidenum">
              <a:rPr lang="ru-RU">
                <a:solidFill>
                  <a:srgbClr val="000066"/>
                </a:solidFill>
                <a:latin typeface="Times New Roman" pitchFamily="18" charset="0"/>
              </a:rPr>
              <a:pPr algn="ctr"/>
              <a:t>47</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Гиперссылки</a:t>
            </a:r>
          </a:p>
        </p:txBody>
      </p:sp>
      <p:sp>
        <p:nvSpPr>
          <p:cNvPr id="13" name="Заголовок 1"/>
          <p:cNvSpPr txBox="1">
            <a:spLocks/>
          </p:cNvSpPr>
          <p:nvPr/>
        </p:nvSpPr>
        <p:spPr>
          <a:xfrm>
            <a:off x="438150" y="741448"/>
            <a:ext cx="8229600" cy="936992"/>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Вопросы</a:t>
            </a:r>
            <a:endParaRPr lang="ru-RU" dirty="0"/>
          </a:p>
        </p:txBody>
      </p:sp>
      <p:sp>
        <p:nvSpPr>
          <p:cNvPr id="14" name="Объект 2"/>
          <p:cNvSpPr txBox="1">
            <a:spLocks/>
          </p:cNvSpPr>
          <p:nvPr/>
        </p:nvSpPr>
        <p:spPr>
          <a:xfrm>
            <a:off x="457200" y="1678440"/>
            <a:ext cx="8229600" cy="3688945"/>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dirty="0" smtClean="0"/>
              <a:t>Какие способы адресации существуют?</a:t>
            </a:r>
            <a:endParaRPr lang="en-US" dirty="0" smtClean="0"/>
          </a:p>
          <a:p>
            <a:r>
              <a:rPr lang="ru-RU" dirty="0" smtClean="0"/>
              <a:t>Какие виды ссылок существуют?</a:t>
            </a:r>
          </a:p>
          <a:p>
            <a:r>
              <a:rPr lang="ru-RU" dirty="0" smtClean="0"/>
              <a:t>Как правильно формировать структуру сайта?</a:t>
            </a:r>
          </a:p>
          <a:p>
            <a:r>
              <a:rPr lang="ru-RU" dirty="0" smtClean="0"/>
              <a:t>Что такое «Якорь»?</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1059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F4CEE62-BA94-4D36-B461-4DEE1B0BC550}" type="slidenum">
              <a:rPr lang="ru-RU">
                <a:solidFill>
                  <a:srgbClr val="000066"/>
                </a:solidFill>
                <a:latin typeface="Times New Roman" pitchFamily="18" charset="0"/>
              </a:rPr>
              <a:pPr algn="ctr"/>
              <a:t>48</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Гиперссылки</a:t>
            </a:r>
          </a:p>
        </p:txBody>
      </p:sp>
      <p:sp>
        <p:nvSpPr>
          <p:cNvPr id="11" name="Заголовок 1"/>
          <p:cNvSpPr txBox="1">
            <a:spLocks/>
          </p:cNvSpPr>
          <p:nvPr/>
        </p:nvSpPr>
        <p:spPr>
          <a:xfrm>
            <a:off x="438150" y="755285"/>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Выводы</a:t>
            </a:r>
            <a:endParaRPr lang="ru-RU" dirty="0"/>
          </a:p>
        </p:txBody>
      </p:sp>
      <p:sp>
        <p:nvSpPr>
          <p:cNvPr id="12" name="Объект 2"/>
          <p:cNvSpPr txBox="1">
            <a:spLocks/>
          </p:cNvSpPr>
          <p:nvPr/>
        </p:nvSpPr>
        <p:spPr>
          <a:xfrm>
            <a:off x="438150" y="2193206"/>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a:buFontTx/>
              <a:buNone/>
            </a:pPr>
            <a:r>
              <a:rPr lang="ru-RU" sz="2800" dirty="0" smtClean="0"/>
              <a:t> В рамках данного модуля были получены навыки по созданию гиперссылок </a:t>
            </a:r>
            <a:r>
              <a:rPr lang="en-US" sz="2800" dirty="0" smtClean="0"/>
              <a:t>html-</a:t>
            </a:r>
            <a:r>
              <a:rPr lang="ru-RU" sz="2800" dirty="0" smtClean="0"/>
              <a:t>документов. Рассмотрены параметры тега </a:t>
            </a:r>
            <a:r>
              <a:rPr lang="en-US" sz="2800" dirty="0" smtClean="0"/>
              <a:t>&lt;a&gt;</a:t>
            </a:r>
            <a:r>
              <a:rPr lang="ru-RU" sz="2800" dirty="0" smtClean="0"/>
              <a:t> и особенности их применения. Рассмотрены вопросы абсолютной и относительной адресации, а также якорных ссылок.</a:t>
            </a:r>
            <a:endParaRPr lang="ru-RU" sz="28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1264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1264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0C4B6A7-C227-4F96-883E-ED147D0992F7}" type="slidenum">
              <a:rPr lang="ru-RU">
                <a:solidFill>
                  <a:srgbClr val="000066"/>
                </a:solidFill>
                <a:latin typeface="Times New Roman" pitchFamily="18" charset="0"/>
              </a:rPr>
              <a:pPr algn="ctr"/>
              <a:t>49</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Изображения</a:t>
            </a:r>
          </a:p>
        </p:txBody>
      </p:sp>
      <p:sp>
        <p:nvSpPr>
          <p:cNvPr id="2" name="Прямоугольник 1"/>
          <p:cNvSpPr/>
          <p:nvPr/>
        </p:nvSpPr>
        <p:spPr>
          <a:xfrm>
            <a:off x="3531330" y="860612"/>
            <a:ext cx="2173800" cy="707886"/>
          </a:xfrm>
          <a:prstGeom prst="rect">
            <a:avLst/>
          </a:prstGeom>
        </p:spPr>
        <p:txBody>
          <a:bodyPr wrap="none">
            <a:spAutoFit/>
          </a:bodyPr>
          <a:lstStyle/>
          <a:p>
            <a:r>
              <a:rPr lang="ru-RU" dirty="0">
                <a:latin typeface="+mj-lt"/>
              </a:rPr>
              <a:t> </a:t>
            </a:r>
            <a:r>
              <a:rPr lang="ru-RU" dirty="0" smtClean="0">
                <a:latin typeface="+mj-lt"/>
              </a:rPr>
              <a:t>    Тема № </a:t>
            </a:r>
            <a:r>
              <a:rPr lang="en-US" dirty="0" smtClean="0">
                <a:latin typeface="+mj-lt"/>
              </a:rPr>
              <a:t>4</a:t>
            </a:r>
            <a:r>
              <a:rPr lang="ru-RU" dirty="0" smtClean="0">
                <a:latin typeface="+mj-lt"/>
              </a:rPr>
              <a:t> </a:t>
            </a:r>
          </a:p>
          <a:p>
            <a:r>
              <a:rPr lang="ru-RU" dirty="0" smtClean="0">
                <a:latin typeface="+mj-lt"/>
              </a:rPr>
              <a:t>«Изображения»</a:t>
            </a:r>
            <a:endParaRPr lang="ru-RU" dirty="0">
              <a:latin typeface="+mj-lt"/>
            </a:endParaRPr>
          </a:p>
        </p:txBody>
      </p:sp>
      <p:sp>
        <p:nvSpPr>
          <p:cNvPr id="11" name="Заголовок 1"/>
          <p:cNvSpPr txBox="1">
            <a:spLocks/>
          </p:cNvSpPr>
          <p:nvPr/>
        </p:nvSpPr>
        <p:spPr>
          <a:xfrm>
            <a:off x="433449" y="1746738"/>
            <a:ext cx="8229600" cy="662352"/>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 Цели занятия</a:t>
            </a:r>
            <a:endParaRPr lang="ru-RU" sz="3600" dirty="0"/>
          </a:p>
        </p:txBody>
      </p:sp>
      <p:sp>
        <p:nvSpPr>
          <p:cNvPr id="12" name="Объект 2"/>
          <p:cNvSpPr txBox="1">
            <a:spLocks/>
          </p:cNvSpPr>
          <p:nvPr/>
        </p:nvSpPr>
        <p:spPr>
          <a:xfrm>
            <a:off x="457200" y="2621220"/>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2400" dirty="0" smtClean="0"/>
              <a:t>Типы изображений используемые в WWW</a:t>
            </a:r>
          </a:p>
          <a:p>
            <a:r>
              <a:rPr lang="ru-RU" sz="2400" dirty="0" smtClean="0"/>
              <a:t>Вставка изображений на страницу</a:t>
            </a:r>
          </a:p>
          <a:p>
            <a:r>
              <a:rPr lang="ru-RU" sz="2400" dirty="0" smtClean="0"/>
              <a:t>Атрибуты элемента </a:t>
            </a:r>
            <a:r>
              <a:rPr lang="ru-RU" sz="2400" dirty="0" err="1" smtClean="0"/>
              <a:t>img</a:t>
            </a:r>
            <a:endParaRPr lang="ru-RU" sz="2400" dirty="0" smtClean="0"/>
          </a:p>
          <a:p>
            <a:r>
              <a:rPr lang="ru-RU" sz="2400" dirty="0" smtClean="0"/>
              <a:t>Особенности позиционирования изображений</a:t>
            </a:r>
          </a:p>
          <a:p>
            <a:r>
              <a:rPr lang="ru-RU" sz="2400" b="1" dirty="0" smtClean="0"/>
              <a:t>Лабораторная работа: </a:t>
            </a:r>
            <a:r>
              <a:rPr lang="ru-RU" sz="2400" dirty="0" smtClean="0"/>
              <a:t>использование изображений на странице</a:t>
            </a:r>
            <a:endParaRPr lang="ru-RU" sz="24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sp>
        <p:nvSpPr>
          <p:cNvPr id="12" name="Заголовок 1"/>
          <p:cNvSpPr txBox="1">
            <a:spLocks/>
          </p:cNvSpPr>
          <p:nvPr/>
        </p:nvSpPr>
        <p:spPr>
          <a:xfrm>
            <a:off x="0" y="938213"/>
            <a:ext cx="9144000" cy="4992687"/>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endParaRPr lang="ru-RU" sz="2400" dirty="0">
              <a:solidFill>
                <a:srgbClr val="000066"/>
              </a:solidFill>
              <a:latin typeface="Times New Roman" panose="02020603050405020304" pitchFamily="18" charset="0"/>
              <a:ea typeface="+mn-ea"/>
              <a:cs typeface="+mn-cs"/>
            </a:endParaRPr>
          </a:p>
        </p:txBody>
      </p:sp>
      <p:sp>
        <p:nvSpPr>
          <p:cNvPr id="14"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Введение и основные понятия</a:t>
            </a:r>
          </a:p>
        </p:txBody>
      </p:sp>
      <p:pic>
        <p:nvPicPr>
          <p:cNvPr id="3072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745538" y="6483350"/>
            <a:ext cx="398462" cy="374650"/>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85D0304B-5A36-4DDA-B73E-70EB681024C0}" type="slidenum">
              <a:rPr lang="ru-RU">
                <a:solidFill>
                  <a:srgbClr val="000066"/>
                </a:solidFill>
                <a:latin typeface="Times New Roman" pitchFamily="18" charset="0"/>
              </a:rPr>
              <a:pPr algn="ctr"/>
              <a:t>5</a:t>
            </a:fld>
            <a:endParaRPr lang="ru-RU">
              <a:solidFill>
                <a:srgbClr val="000066"/>
              </a:solidFill>
              <a:latin typeface="Times New Roman" pitchFamily="18" charset="0"/>
            </a:endParaRPr>
          </a:p>
        </p:txBody>
      </p:sp>
      <p:sp>
        <p:nvSpPr>
          <p:cNvPr id="11" name="Заголовок 1"/>
          <p:cNvSpPr txBox="1">
            <a:spLocks/>
          </p:cNvSpPr>
          <p:nvPr/>
        </p:nvSpPr>
        <p:spPr>
          <a:xfrm>
            <a:off x="457200" y="754010"/>
            <a:ext cx="8229600" cy="1143000"/>
          </a:xfrm>
          <a:prstGeom prst="rect">
            <a:avLst/>
          </a:prstGeom>
        </p:spPr>
        <p:txBody>
          <a:bodyPr>
            <a:norm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3600" dirty="0" smtClean="0"/>
              <a:t>W</a:t>
            </a:r>
            <a:r>
              <a:rPr lang="ru-RU" sz="3600" dirty="0" err="1" smtClean="0"/>
              <a:t>eb</a:t>
            </a:r>
            <a:r>
              <a:rPr lang="ru-RU" sz="3600" dirty="0" smtClean="0"/>
              <a:t>-сервер</a:t>
            </a:r>
            <a:endParaRPr lang="ru-RU" sz="3200" dirty="0"/>
          </a:p>
        </p:txBody>
      </p:sp>
      <p:sp>
        <p:nvSpPr>
          <p:cNvPr id="13" name="Прямоугольник 12"/>
          <p:cNvSpPr/>
          <p:nvPr/>
        </p:nvSpPr>
        <p:spPr>
          <a:xfrm>
            <a:off x="942748" y="1819764"/>
            <a:ext cx="7831777" cy="707886"/>
          </a:xfrm>
          <a:prstGeom prst="rect">
            <a:avLst/>
          </a:prstGeom>
        </p:spPr>
        <p:txBody>
          <a:bodyPr wrap="square">
            <a:spAutoFit/>
          </a:bodyPr>
          <a:lstStyle/>
          <a:p>
            <a:r>
              <a:rPr lang="ru-RU" b="1" dirty="0">
                <a:latin typeface="+mj-lt"/>
              </a:rPr>
              <a:t>Веб-сервер</a:t>
            </a:r>
            <a:r>
              <a:rPr lang="ru-RU" dirty="0">
                <a:latin typeface="+mj-lt"/>
              </a:rPr>
              <a:t> — </a:t>
            </a:r>
            <a:r>
              <a:rPr lang="ru-RU" dirty="0" smtClean="0">
                <a:latin typeface="+mj-lt"/>
              </a:rPr>
              <a:t>удаленный компьютер, хранящий исходные коды сайта и обрабатывающий запросы пользователей</a:t>
            </a:r>
            <a:endParaRPr lang="ru-RU" dirty="0">
              <a:latin typeface="+mj-lt"/>
            </a:endParaRPr>
          </a:p>
        </p:txBody>
      </p:sp>
      <p:pic>
        <p:nvPicPr>
          <p:cNvPr id="1026" name="Picture 2" descr="https://im0-tub-ru.yandex.net/i?id=45a7fd903a93a8d951199614b4a5fb89&amp;n=1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25850" y="2527650"/>
            <a:ext cx="7229369" cy="28766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515289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14690" name="Rectangle 2"/>
          <p:cNvSpPr>
            <a:spLocks noChangeArrowheads="1"/>
          </p:cNvSpPr>
          <p:nvPr/>
        </p:nvSpPr>
        <p:spPr bwMode="auto">
          <a:xfrm>
            <a:off x="1822450" y="2448203"/>
            <a:ext cx="560705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sz="1800"/>
          </a:p>
        </p:txBody>
      </p:sp>
      <p:pic>
        <p:nvPicPr>
          <p:cNvPr id="11469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C9C3F081-2E42-44A8-8C36-547D1C55AAA5}" type="slidenum">
              <a:rPr lang="ru-RU" sz="1800">
                <a:solidFill>
                  <a:srgbClr val="000066"/>
                </a:solidFill>
                <a:latin typeface="Times New Roman" pitchFamily="18" charset="0"/>
              </a:rPr>
              <a:pPr algn="ctr"/>
              <a:t>50</a:t>
            </a:fld>
            <a:endParaRPr lang="ru-RU" sz="180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600" dirty="0">
                <a:solidFill>
                  <a:srgbClr val="000066"/>
                </a:solidFill>
                <a:latin typeface="Times New Roman" panose="02020603050405020304" pitchFamily="18" charset="0"/>
              </a:rPr>
              <a:t>Изображения</a:t>
            </a:r>
          </a:p>
        </p:txBody>
      </p:sp>
      <p:sp>
        <p:nvSpPr>
          <p:cNvPr id="11" name="Заголовок 1"/>
          <p:cNvSpPr txBox="1">
            <a:spLocks/>
          </p:cNvSpPr>
          <p:nvPr/>
        </p:nvSpPr>
        <p:spPr>
          <a:xfrm>
            <a:off x="922337" y="578644"/>
            <a:ext cx="7725639"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Типы изображений, используемые на </a:t>
            </a:r>
            <a:r>
              <a:rPr lang="en-US" sz="3200" dirty="0" smtClean="0"/>
              <a:t>web-</a:t>
            </a:r>
            <a:r>
              <a:rPr lang="ru-RU" sz="3200" dirty="0" smtClean="0"/>
              <a:t>страницах</a:t>
            </a:r>
            <a:endParaRPr lang="ru-RU" sz="3200" dirty="0"/>
          </a:p>
        </p:txBody>
      </p:sp>
      <p:sp>
        <p:nvSpPr>
          <p:cNvPr id="12" name="TextBox 11"/>
          <p:cNvSpPr txBox="1"/>
          <p:nvPr/>
        </p:nvSpPr>
        <p:spPr>
          <a:xfrm>
            <a:off x="4714504" y="3384468"/>
            <a:ext cx="4001984" cy="1169551"/>
          </a:xfrm>
          <a:prstGeom prst="rect">
            <a:avLst/>
          </a:prstGeom>
          <a:noFill/>
        </p:spPr>
        <p:txBody>
          <a:bodyPr wrap="square" rtlCol="0">
            <a:spAutoFit/>
          </a:bodyPr>
          <a:lstStyle/>
          <a:p>
            <a:r>
              <a:rPr lang="ru-RU" sz="1400" dirty="0" smtClean="0">
                <a:latin typeface="+mj-lt"/>
              </a:rPr>
              <a:t>Количество цветов - 256</a:t>
            </a:r>
          </a:p>
          <a:p>
            <a:r>
              <a:rPr lang="ru-RU" sz="1400" dirty="0" smtClean="0">
                <a:latin typeface="+mj-lt"/>
              </a:rPr>
              <a:t>Прозрачность - ДА</a:t>
            </a:r>
          </a:p>
          <a:p>
            <a:r>
              <a:rPr lang="ru-RU" sz="1400" dirty="0" smtClean="0">
                <a:latin typeface="+mj-lt"/>
              </a:rPr>
              <a:t>Анимация - ДА</a:t>
            </a:r>
          </a:p>
          <a:p>
            <a:r>
              <a:rPr lang="ru-RU" sz="1400" dirty="0" smtClean="0">
                <a:latin typeface="+mj-lt"/>
              </a:rPr>
              <a:t>Назначение - анимированные кнопки, </a:t>
            </a:r>
            <a:r>
              <a:rPr lang="ru-RU" sz="1400" dirty="0" err="1" smtClean="0">
                <a:latin typeface="+mj-lt"/>
              </a:rPr>
              <a:t>аватарки</a:t>
            </a:r>
            <a:endParaRPr lang="ru-RU" sz="1400" dirty="0">
              <a:latin typeface="+mj-lt"/>
            </a:endParaRPr>
          </a:p>
        </p:txBody>
      </p:sp>
      <p:sp>
        <p:nvSpPr>
          <p:cNvPr id="13" name="Прямоугольник 12"/>
          <p:cNvSpPr/>
          <p:nvPr/>
        </p:nvSpPr>
        <p:spPr>
          <a:xfrm>
            <a:off x="1822450" y="1430381"/>
            <a:ext cx="5288627" cy="1323439"/>
          </a:xfrm>
          <a:prstGeom prst="rect">
            <a:avLst/>
          </a:prstGeom>
          <a:noFill/>
        </p:spPr>
        <p:txBody>
          <a:bodyPr wrap="none" lIns="91440" tIns="45720" rIns="91440" bIns="45720">
            <a:spAutoFit/>
          </a:bodyPr>
          <a:lstStyle/>
          <a:p>
            <a:pPr algn="ctr"/>
            <a:r>
              <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rPr>
              <a:t>GIF</a:t>
            </a:r>
            <a:br>
              <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rPr>
            </a:br>
            <a:r>
              <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rPr>
              <a:t>(graphic internet file)</a:t>
            </a:r>
            <a:endParaRPr lang="ru-RU" sz="4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endParaRPr>
          </a:p>
        </p:txBody>
      </p:sp>
      <p:pic>
        <p:nvPicPr>
          <p:cNvPr id="14" name="Picture 4" descr="http://www.vsyaanimaciya.ru/_ph/18/2/825451966.gif"/>
          <p:cNvPicPr>
            <a:picLocks noChangeAspect="1" noChangeArrowheads="1" noCrop="1"/>
          </p:cNvPicPr>
          <p:nvPr/>
        </p:nvPicPr>
        <p:blipFill>
          <a:blip r:embed="rId6">
            <a:extLst>
              <a:ext uri="{28A0092B-C50C-407E-A947-70E740481C1C}">
                <a14:useLocalDpi xmlns:a14="http://schemas.microsoft.com/office/drawing/2010/main" xmlns="" val="0"/>
              </a:ext>
            </a:extLst>
          </a:blip>
          <a:srcRect/>
          <a:stretch>
            <a:fillRect/>
          </a:stretch>
        </p:blipFill>
        <p:spPr bwMode="auto">
          <a:xfrm>
            <a:off x="323656" y="2753820"/>
            <a:ext cx="2777100" cy="2777100"/>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6" descr="http://s018.radikal.ru/i520/1202/db/6dfd12cce0fd.gif"/>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617025" y="4774314"/>
            <a:ext cx="1909947" cy="1145968"/>
          </a:xfrm>
          <a:prstGeom prst="rect">
            <a:avLst/>
          </a:prstGeom>
          <a:noFill/>
          <a:extLst>
            <a:ext uri="{909E8E84-426E-40DD-AFC4-6F175D3DCCD1}">
              <a14:hiddenFill xmlns:a14="http://schemas.microsoft.com/office/drawing/2010/main" xmlns="">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1673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1674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171C040-8D35-4FC7-A8FF-526588868941}" type="slidenum">
              <a:rPr lang="ru-RU">
                <a:solidFill>
                  <a:srgbClr val="000066"/>
                </a:solidFill>
                <a:latin typeface="Times New Roman" pitchFamily="18" charset="0"/>
              </a:rPr>
              <a:pPr algn="ctr"/>
              <a:t>51</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Изображения</a:t>
            </a:r>
          </a:p>
        </p:txBody>
      </p:sp>
      <p:sp>
        <p:nvSpPr>
          <p:cNvPr id="11" name="Заголовок 1"/>
          <p:cNvSpPr txBox="1">
            <a:spLocks/>
          </p:cNvSpPr>
          <p:nvPr/>
        </p:nvSpPr>
        <p:spPr>
          <a:xfrm>
            <a:off x="820594" y="679938"/>
            <a:ext cx="7866206" cy="7377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Типы изображений, используемые на </a:t>
            </a:r>
            <a:r>
              <a:rPr lang="en-US" sz="3600" dirty="0" smtClean="0"/>
              <a:t>web-</a:t>
            </a:r>
            <a:r>
              <a:rPr lang="ru-RU" sz="3600" dirty="0" smtClean="0"/>
              <a:t>страницах</a:t>
            </a:r>
            <a:endParaRPr lang="ru-RU" sz="3600" dirty="0"/>
          </a:p>
        </p:txBody>
      </p:sp>
      <p:sp>
        <p:nvSpPr>
          <p:cNvPr id="12" name="Прямоугольник 11"/>
          <p:cNvSpPr/>
          <p:nvPr/>
        </p:nvSpPr>
        <p:spPr>
          <a:xfrm>
            <a:off x="558966" y="1776884"/>
            <a:ext cx="8063346" cy="1077218"/>
          </a:xfrm>
          <a:prstGeom prst="rect">
            <a:avLst/>
          </a:prstGeom>
        </p:spPr>
        <p:txBody>
          <a:bodyPr wrap="square">
            <a:spAutoFit/>
          </a:bodyPr>
          <a:lstStyle/>
          <a:p>
            <a:pPr algn="ctr"/>
            <a:r>
              <a:rPr lang="en-US"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rPr>
              <a:t>JPEG</a:t>
            </a:r>
            <a:r>
              <a:rPr 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rPr>
              <a:t/>
            </a:r>
            <a:br>
              <a:rPr 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rPr>
            </a:br>
            <a:r>
              <a:rPr lang="en-US"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rPr>
              <a:t>(</a:t>
            </a:r>
            <a:r>
              <a:rPr 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rPr>
              <a:t>Joint Photographic Experts Group</a:t>
            </a:r>
            <a:r>
              <a:rPr lang="en-US"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rPr>
              <a:t>)</a:t>
            </a:r>
            <a:endParaRPr lang="ru-RU"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endParaRPr>
          </a:p>
        </p:txBody>
      </p:sp>
      <p:sp>
        <p:nvSpPr>
          <p:cNvPr id="13" name="TextBox 12"/>
          <p:cNvSpPr txBox="1"/>
          <p:nvPr/>
        </p:nvSpPr>
        <p:spPr>
          <a:xfrm>
            <a:off x="4560126" y="3559861"/>
            <a:ext cx="4001984" cy="1323439"/>
          </a:xfrm>
          <a:prstGeom prst="rect">
            <a:avLst/>
          </a:prstGeom>
          <a:noFill/>
        </p:spPr>
        <p:txBody>
          <a:bodyPr wrap="square" rtlCol="0">
            <a:spAutoFit/>
          </a:bodyPr>
          <a:lstStyle/>
          <a:p>
            <a:r>
              <a:rPr lang="ru-RU" sz="1600" dirty="0" smtClean="0">
                <a:latin typeface="+mj-lt"/>
              </a:rPr>
              <a:t>Количество цветов - </a:t>
            </a:r>
            <a:r>
              <a:rPr lang="en-US" sz="1600" dirty="0" smtClean="0">
                <a:latin typeface="+mj-lt"/>
              </a:rPr>
              <a:t>16/32 </a:t>
            </a:r>
            <a:r>
              <a:rPr lang="ru-RU" sz="1600" dirty="0" smtClean="0">
                <a:latin typeface="+mj-lt"/>
              </a:rPr>
              <a:t>млн.</a:t>
            </a:r>
          </a:p>
          <a:p>
            <a:r>
              <a:rPr lang="ru-RU" sz="1600" dirty="0" smtClean="0">
                <a:latin typeface="+mj-lt"/>
              </a:rPr>
              <a:t>Прозрачность - НЕТ</a:t>
            </a:r>
          </a:p>
          <a:p>
            <a:r>
              <a:rPr lang="ru-RU" sz="1600" dirty="0" smtClean="0">
                <a:latin typeface="+mj-lt"/>
              </a:rPr>
              <a:t>Анимация - НЕТ</a:t>
            </a:r>
          </a:p>
          <a:p>
            <a:r>
              <a:rPr lang="ru-RU" sz="1600" dirty="0" smtClean="0">
                <a:latin typeface="+mj-lt"/>
              </a:rPr>
              <a:t>Назначение - Фотографии, изображения</a:t>
            </a:r>
            <a:endParaRPr lang="ru-RU" sz="1600" dirty="0">
              <a:latin typeface="+mj-lt"/>
            </a:endParaRPr>
          </a:p>
        </p:txBody>
      </p:sp>
      <p:pic>
        <p:nvPicPr>
          <p:cNvPr id="14" name="Picture 2" descr="http://img.kudika.ro/comunitate/photos/4/2/4/6204241.jp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820594" y="3025334"/>
            <a:ext cx="3193266" cy="2392494"/>
          </a:xfrm>
          <a:prstGeom prst="rect">
            <a:avLst/>
          </a:prstGeom>
          <a:noFill/>
          <a:extLst>
            <a:ext uri="{909E8E84-426E-40DD-AFC4-6F175D3DCCD1}">
              <a14:hiddenFill xmlns:a14="http://schemas.microsoft.com/office/drawing/2010/main" xmlns="">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1878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sp>
        <p:nvSpPr>
          <p:cNvPr id="7"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FDDB7CB4-B6DC-4382-94E7-AEF2459E9FF4}" type="slidenum">
              <a:rPr lang="ru-RU">
                <a:solidFill>
                  <a:srgbClr val="000066"/>
                </a:solidFill>
                <a:latin typeface="Times New Roman" pitchFamily="18" charset="0"/>
              </a:rPr>
              <a:pPr algn="ctr"/>
              <a:t>52</a:t>
            </a:fld>
            <a:endParaRPr lang="ru-RU">
              <a:solidFill>
                <a:srgbClr val="000066"/>
              </a:solidFill>
              <a:latin typeface="Times New Roman" pitchFamily="18" charset="0"/>
            </a:endParaRPr>
          </a:p>
        </p:txBody>
      </p:sp>
      <p:pic>
        <p:nvPicPr>
          <p:cNvPr id="118790"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Изображения</a:t>
            </a:r>
          </a:p>
        </p:txBody>
      </p:sp>
      <p:sp>
        <p:nvSpPr>
          <p:cNvPr id="18" name="Заголовок 1"/>
          <p:cNvSpPr txBox="1">
            <a:spLocks/>
          </p:cNvSpPr>
          <p:nvPr/>
        </p:nvSpPr>
        <p:spPr>
          <a:xfrm>
            <a:off x="438150" y="739391"/>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latin typeface="+mn-lt"/>
              </a:rPr>
              <a:t>Типы изображений, используемые на </a:t>
            </a:r>
            <a:r>
              <a:rPr lang="en-US" sz="3200" dirty="0" smtClean="0">
                <a:latin typeface="+mn-lt"/>
              </a:rPr>
              <a:t>web-</a:t>
            </a:r>
            <a:r>
              <a:rPr lang="ru-RU" sz="3200" dirty="0" smtClean="0">
                <a:latin typeface="+mn-lt"/>
              </a:rPr>
              <a:t>страницах</a:t>
            </a:r>
            <a:endParaRPr lang="ru-RU" sz="3200" dirty="0">
              <a:latin typeface="+mn-lt"/>
            </a:endParaRPr>
          </a:p>
        </p:txBody>
      </p:sp>
      <p:sp>
        <p:nvSpPr>
          <p:cNvPr id="19" name="Прямоугольник 18"/>
          <p:cNvSpPr/>
          <p:nvPr/>
        </p:nvSpPr>
        <p:spPr>
          <a:xfrm>
            <a:off x="438150" y="1683135"/>
            <a:ext cx="8354293" cy="1077218"/>
          </a:xfrm>
          <a:prstGeom prst="rect">
            <a:avLst/>
          </a:prstGeom>
        </p:spPr>
        <p:txBody>
          <a:bodyPr wrap="square">
            <a:spAutoFit/>
          </a:bodyPr>
          <a:lstStyle/>
          <a:p>
            <a:pPr algn="ctr"/>
            <a:r>
              <a:rPr lang="en-US"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PNG</a:t>
            </a:r>
            <a:r>
              <a:rPr 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
            </a:r>
            <a:br>
              <a:rPr 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br>
            <a:r>
              <a:rPr lang="en-US"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a:t>
            </a:r>
            <a:r>
              <a:rPr 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portable network graphics</a:t>
            </a:r>
            <a:r>
              <a:rPr lang="en-US"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a:t>
            </a:r>
            <a:endParaRPr lang="ru-RU"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ndParaRPr>
          </a:p>
        </p:txBody>
      </p:sp>
      <p:sp>
        <p:nvSpPr>
          <p:cNvPr id="20" name="TextBox 19"/>
          <p:cNvSpPr txBox="1"/>
          <p:nvPr/>
        </p:nvSpPr>
        <p:spPr>
          <a:xfrm>
            <a:off x="5216619" y="3784289"/>
            <a:ext cx="2942643" cy="1169551"/>
          </a:xfrm>
          <a:prstGeom prst="rect">
            <a:avLst/>
          </a:prstGeom>
          <a:noFill/>
        </p:spPr>
        <p:txBody>
          <a:bodyPr wrap="square" rtlCol="0">
            <a:spAutoFit/>
          </a:bodyPr>
          <a:lstStyle/>
          <a:p>
            <a:r>
              <a:rPr lang="ru-RU" sz="1400" dirty="0" smtClean="0">
                <a:latin typeface="+mn-lt"/>
              </a:rPr>
              <a:t>Количество цветов - </a:t>
            </a:r>
            <a:r>
              <a:rPr lang="en-US" sz="1400" dirty="0" smtClean="0">
                <a:latin typeface="+mn-lt"/>
              </a:rPr>
              <a:t>16/32 </a:t>
            </a:r>
            <a:r>
              <a:rPr lang="ru-RU" sz="1400" dirty="0" smtClean="0">
                <a:latin typeface="+mn-lt"/>
              </a:rPr>
              <a:t>млн.</a:t>
            </a:r>
          </a:p>
          <a:p>
            <a:r>
              <a:rPr lang="ru-RU" sz="1400" dirty="0" smtClean="0">
                <a:latin typeface="+mn-lt"/>
              </a:rPr>
              <a:t>Прозрачность - ДА</a:t>
            </a:r>
          </a:p>
          <a:p>
            <a:r>
              <a:rPr lang="ru-RU" sz="1400" dirty="0" smtClean="0">
                <a:latin typeface="+mn-lt"/>
              </a:rPr>
              <a:t>Анимация - НЕТ</a:t>
            </a:r>
          </a:p>
          <a:p>
            <a:r>
              <a:rPr lang="ru-RU" sz="1400" dirty="0" smtClean="0">
                <a:latin typeface="+mn-lt"/>
              </a:rPr>
              <a:t>Назначение - Элементы дизайна сайта</a:t>
            </a:r>
            <a:endParaRPr lang="ru-RU" sz="1400" dirty="0">
              <a:latin typeface="+mn-lt"/>
            </a:endParaRPr>
          </a:p>
        </p:txBody>
      </p:sp>
      <p:pic>
        <p:nvPicPr>
          <p:cNvPr id="22" name="Picture 8" descr="http://parasolya.com/wp-content/uploads/2011/08/virtualnyj-vydelennyj-server-eto.pn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382979" y="2221744"/>
            <a:ext cx="3904074" cy="3904074"/>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6" descr="http://img0.liveinternet.ru/images/attach/c/3/77/538/77538666_large_PROZRACHNUYY_fon_RAMKA3.png"/>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4652235" y="2457507"/>
            <a:ext cx="4491765" cy="3823114"/>
          </a:xfrm>
          <a:prstGeom prst="rect">
            <a:avLst/>
          </a:prstGeom>
          <a:noFill/>
          <a:extLst>
            <a:ext uri="{909E8E84-426E-40DD-AFC4-6F175D3DCCD1}">
              <a14:hiddenFill xmlns:a14="http://schemas.microsoft.com/office/drawing/2010/main" xmlns="">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2083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2083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FDA5FB61-48E6-4D7B-9B0C-F85337B141A1}" type="slidenum">
              <a:rPr lang="ru-RU">
                <a:solidFill>
                  <a:srgbClr val="000066"/>
                </a:solidFill>
                <a:latin typeface="Times New Roman" pitchFamily="18" charset="0"/>
              </a:rPr>
              <a:pPr algn="ctr"/>
              <a:t>53</a:t>
            </a:fld>
            <a:endParaRPr lang="ru-RU">
              <a:solidFill>
                <a:srgbClr val="000066"/>
              </a:solidFill>
              <a:latin typeface="Times New Roman" pitchFamily="18" charset="0"/>
            </a:endParaRPr>
          </a:p>
        </p:txBody>
      </p:sp>
      <p:sp>
        <p:nvSpPr>
          <p:cNvPr id="13"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Изображения</a:t>
            </a:r>
          </a:p>
        </p:txBody>
      </p:sp>
      <p:sp>
        <p:nvSpPr>
          <p:cNvPr id="11" name="Заголовок 1"/>
          <p:cNvSpPr txBox="1">
            <a:spLocks/>
          </p:cNvSpPr>
          <p:nvPr/>
        </p:nvSpPr>
        <p:spPr>
          <a:xfrm>
            <a:off x="457200" y="579438"/>
            <a:ext cx="8229600" cy="8382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smtClean="0"/>
              <a:t>Тег </a:t>
            </a:r>
            <a:r>
              <a:rPr lang="en-US" sz="3600" smtClean="0"/>
              <a:t>&lt;</a:t>
            </a:r>
            <a:r>
              <a:rPr lang="ru-RU" sz="3600" smtClean="0"/>
              <a:t>\</a:t>
            </a:r>
            <a:r>
              <a:rPr lang="en-US" sz="3600" smtClean="0"/>
              <a:t>IMG&gt;</a:t>
            </a:r>
            <a:endParaRPr lang="ru-RU" sz="3600" dirty="0"/>
          </a:p>
        </p:txBody>
      </p:sp>
      <p:sp>
        <p:nvSpPr>
          <p:cNvPr id="12" name="Объект 2"/>
          <p:cNvSpPr txBox="1">
            <a:spLocks/>
          </p:cNvSpPr>
          <p:nvPr/>
        </p:nvSpPr>
        <p:spPr>
          <a:xfrm>
            <a:off x="308758" y="1330219"/>
            <a:ext cx="8526483" cy="3910148"/>
          </a:xfrm>
          <a:prstGeom prst="rect">
            <a:avLst/>
          </a:prstGeom>
        </p:spPr>
        <p:txBody>
          <a:bodyPr>
            <a:normAutofit lnSpcReduction="1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endParaRPr lang="ru-RU" sz="1800" dirty="0" smtClean="0"/>
          </a:p>
          <a:p>
            <a:pPr marL="0" indent="0">
              <a:buFontTx/>
              <a:buNone/>
            </a:pPr>
            <a:r>
              <a:rPr lang="ru-RU" sz="1800" dirty="0" smtClean="0"/>
              <a:t>Позволяет добавлять на станицу изображения</a:t>
            </a:r>
          </a:p>
          <a:p>
            <a:endParaRPr lang="ru-RU" sz="1800" dirty="0" smtClean="0"/>
          </a:p>
          <a:p>
            <a:pPr marL="0" indent="0">
              <a:buFontTx/>
              <a:buNone/>
            </a:pPr>
            <a:r>
              <a:rPr lang="ru-RU" sz="1800" dirty="0" smtClean="0"/>
              <a:t>Атрибуты</a:t>
            </a:r>
          </a:p>
          <a:p>
            <a:r>
              <a:rPr lang="en-US" sz="1800" dirty="0" smtClean="0"/>
              <a:t>Width, height - </a:t>
            </a:r>
            <a:r>
              <a:rPr lang="ru-RU" sz="1800" dirty="0" smtClean="0"/>
              <a:t>ширина, высота картинки (Использовать НЕ рекомендуется)</a:t>
            </a:r>
          </a:p>
          <a:p>
            <a:r>
              <a:rPr lang="en-US" sz="1800" dirty="0" smtClean="0"/>
              <a:t>Alt - </a:t>
            </a:r>
            <a:r>
              <a:rPr lang="ru-RU" sz="1800" dirty="0" smtClean="0"/>
              <a:t>описание картинки, выводится при наведении мыши (используется </a:t>
            </a:r>
            <a:r>
              <a:rPr lang="en-US" sz="1800" dirty="0" smtClean="0"/>
              <a:t>SEO)</a:t>
            </a:r>
            <a:endParaRPr lang="ru-RU" sz="1800" dirty="0" smtClean="0"/>
          </a:p>
          <a:p>
            <a:r>
              <a:rPr lang="en-US" sz="1800" dirty="0" smtClean="0"/>
              <a:t>Border - </a:t>
            </a:r>
            <a:r>
              <a:rPr lang="ru-RU" sz="1800" dirty="0" smtClean="0"/>
              <a:t>черная рамка толщиной в 1 </a:t>
            </a:r>
            <a:r>
              <a:rPr lang="en-US" sz="1800" dirty="0" err="1" smtClean="0"/>
              <a:t>px</a:t>
            </a:r>
            <a:r>
              <a:rPr lang="en-US" sz="1800" dirty="0" smtClean="0"/>
              <a:t> </a:t>
            </a:r>
            <a:r>
              <a:rPr lang="ru-RU" sz="1800" dirty="0" smtClean="0"/>
              <a:t>вокруг изображения</a:t>
            </a:r>
          </a:p>
          <a:p>
            <a:r>
              <a:rPr lang="en-US" sz="1800" dirty="0" err="1" smtClean="0"/>
              <a:t>Hspace</a:t>
            </a:r>
            <a:r>
              <a:rPr lang="en-US" sz="1800" dirty="0" smtClean="0"/>
              <a:t>, </a:t>
            </a:r>
            <a:r>
              <a:rPr lang="en-US" sz="1800" dirty="0" err="1" smtClean="0"/>
              <a:t>vspace</a:t>
            </a:r>
            <a:r>
              <a:rPr lang="en-US" sz="1800" dirty="0" smtClean="0"/>
              <a:t> - </a:t>
            </a:r>
            <a:r>
              <a:rPr lang="ru-RU" sz="1800" dirty="0" smtClean="0"/>
              <a:t>отступы от изображения по горизонтали и вертикали</a:t>
            </a:r>
          </a:p>
          <a:p>
            <a:r>
              <a:rPr lang="en-US" sz="1800" dirty="0" smtClean="0"/>
              <a:t>Align - </a:t>
            </a:r>
            <a:r>
              <a:rPr lang="ru-RU" sz="1800" dirty="0" smtClean="0"/>
              <a:t>расположение изображение и обтекание его текстом</a:t>
            </a:r>
          </a:p>
          <a:p>
            <a:r>
              <a:rPr lang="en-US" sz="1800" dirty="0" err="1" smtClean="0"/>
              <a:t>Src</a:t>
            </a:r>
            <a:r>
              <a:rPr lang="en-US" sz="1800" dirty="0" smtClean="0"/>
              <a:t> - </a:t>
            </a:r>
            <a:r>
              <a:rPr lang="ru-RU" sz="1800" dirty="0" smtClean="0"/>
              <a:t>путь к файлу изображения</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2288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2288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D4AFADB9-6C4E-4BF4-BA0E-144214903DA9}" type="slidenum">
              <a:rPr lang="ru-RU">
                <a:solidFill>
                  <a:srgbClr val="000066"/>
                </a:solidFill>
                <a:latin typeface="Times New Roman" pitchFamily="18" charset="0"/>
              </a:rPr>
              <a:pPr algn="ctr"/>
              <a:t>54</a:t>
            </a:fld>
            <a:endParaRPr lang="ru-RU">
              <a:solidFill>
                <a:srgbClr val="000066"/>
              </a:solidFill>
              <a:latin typeface="Times New Roman" pitchFamily="18"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Изображения</a:t>
            </a:r>
          </a:p>
        </p:txBody>
      </p:sp>
      <p:sp>
        <p:nvSpPr>
          <p:cNvPr id="12" name="Заголовок 1"/>
          <p:cNvSpPr txBox="1">
            <a:spLocks/>
          </p:cNvSpPr>
          <p:nvPr/>
        </p:nvSpPr>
        <p:spPr>
          <a:xfrm>
            <a:off x="438150" y="99218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Пример добавления изображения на страницу</a:t>
            </a:r>
            <a:endParaRPr lang="ru-RU" dirty="0"/>
          </a:p>
        </p:txBody>
      </p:sp>
      <p:sp>
        <p:nvSpPr>
          <p:cNvPr id="13" name="Прямоугольник 12"/>
          <p:cNvSpPr/>
          <p:nvPr/>
        </p:nvSpPr>
        <p:spPr>
          <a:xfrm>
            <a:off x="78301" y="3684885"/>
            <a:ext cx="8949309" cy="830997"/>
          </a:xfrm>
          <a:prstGeom prst="rect">
            <a:avLst/>
          </a:prstGeom>
          <a:noFill/>
        </p:spPr>
        <p:txBody>
          <a:bodyPr wrap="none" lIns="91440" tIns="45720" rIns="91440" bIns="45720">
            <a:spAutoFit/>
          </a:bodyPr>
          <a:lstStyle/>
          <a:p>
            <a:pPr algn="ctr"/>
            <a:r>
              <a:rPr lang="en-US" sz="4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&lt;/</a:t>
            </a:r>
            <a:r>
              <a:rPr lang="en-US" sz="48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img</a:t>
            </a:r>
            <a:r>
              <a:rPr lang="en-US" sz="4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sz="48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src</a:t>
            </a:r>
            <a:r>
              <a:rPr lang="en-US" sz="4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=‘1.jpg’ alt=‘</a:t>
            </a:r>
            <a:r>
              <a:rPr lang="ru-RU" sz="4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Цветы</a:t>
            </a:r>
            <a:r>
              <a:rPr lang="en-US" sz="4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’&gt;</a:t>
            </a:r>
            <a:endParaRPr lang="ru-RU" sz="4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2493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2493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BEF529B6-04B0-4466-94A8-3B920858BED7}" type="slidenum">
              <a:rPr lang="ru-RU">
                <a:solidFill>
                  <a:srgbClr val="000066"/>
                </a:solidFill>
                <a:latin typeface="Times New Roman" pitchFamily="18" charset="0"/>
              </a:rPr>
              <a:pPr algn="ctr"/>
              <a:t>55</a:t>
            </a:fld>
            <a:endParaRPr lang="ru-RU">
              <a:solidFill>
                <a:srgbClr val="000066"/>
              </a:solidFill>
              <a:latin typeface="Times New Roman" pitchFamily="18" charset="0"/>
            </a:endParaRPr>
          </a:p>
        </p:txBody>
      </p:sp>
      <p:sp>
        <p:nvSpPr>
          <p:cNvPr id="13"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Изображения</a:t>
            </a:r>
          </a:p>
        </p:txBody>
      </p:sp>
      <p:sp>
        <p:nvSpPr>
          <p:cNvPr id="11" name="Заголовок 1"/>
          <p:cNvSpPr txBox="1">
            <a:spLocks/>
          </p:cNvSpPr>
          <p:nvPr/>
        </p:nvSpPr>
        <p:spPr>
          <a:xfrm>
            <a:off x="523081" y="578644"/>
            <a:ext cx="8229600" cy="700882"/>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4000" dirty="0" smtClean="0"/>
              <a:t>Атрибут </a:t>
            </a:r>
            <a:r>
              <a:rPr lang="en-US" sz="4000" dirty="0" smtClean="0"/>
              <a:t>Align</a:t>
            </a:r>
            <a:endParaRPr lang="ru-RU" sz="4000" dirty="0"/>
          </a:p>
        </p:txBody>
      </p:sp>
      <p:sp>
        <p:nvSpPr>
          <p:cNvPr id="12" name="Прямоугольник 11"/>
          <p:cNvSpPr/>
          <p:nvPr/>
        </p:nvSpPr>
        <p:spPr bwMode="auto">
          <a:xfrm>
            <a:off x="676893" y="1282535"/>
            <a:ext cx="2208810" cy="137753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sp>
        <p:nvSpPr>
          <p:cNvPr id="14" name="Прямоугольник 13"/>
          <p:cNvSpPr/>
          <p:nvPr/>
        </p:nvSpPr>
        <p:spPr bwMode="auto">
          <a:xfrm>
            <a:off x="807522" y="1401288"/>
            <a:ext cx="688769" cy="368135"/>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cxnSp>
        <p:nvCxnSpPr>
          <p:cNvPr id="15" name="Прямая соединительная линия 14"/>
          <p:cNvCxnSpPr/>
          <p:nvPr/>
        </p:nvCxnSpPr>
        <p:spPr bwMode="auto">
          <a:xfrm>
            <a:off x="1615044" y="1502228"/>
            <a:ext cx="114003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Прямая соединительная линия 15"/>
          <p:cNvCxnSpPr/>
          <p:nvPr/>
        </p:nvCxnSpPr>
        <p:spPr bwMode="auto">
          <a:xfrm>
            <a:off x="1615043" y="1644730"/>
            <a:ext cx="114003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Прямая соединительная линия 16"/>
          <p:cNvCxnSpPr/>
          <p:nvPr/>
        </p:nvCxnSpPr>
        <p:spPr bwMode="auto">
          <a:xfrm>
            <a:off x="1615044" y="1769423"/>
            <a:ext cx="114003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Прямая соединительная линия 17"/>
          <p:cNvCxnSpPr/>
          <p:nvPr/>
        </p:nvCxnSpPr>
        <p:spPr bwMode="auto">
          <a:xfrm>
            <a:off x="807522" y="1971304"/>
            <a:ext cx="194755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Прямая соединительная линия 18"/>
          <p:cNvCxnSpPr/>
          <p:nvPr/>
        </p:nvCxnSpPr>
        <p:spPr bwMode="auto">
          <a:xfrm>
            <a:off x="807522" y="2149434"/>
            <a:ext cx="194755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Прямоугольник 19"/>
          <p:cNvSpPr/>
          <p:nvPr/>
        </p:nvSpPr>
        <p:spPr>
          <a:xfrm>
            <a:off x="1242022" y="2582614"/>
            <a:ext cx="1031051" cy="769441"/>
          </a:xfrm>
          <a:prstGeom prst="rect">
            <a:avLst/>
          </a:prstGeom>
          <a:noFill/>
        </p:spPr>
        <p:txBody>
          <a:bodyPr wrap="none" lIns="91440" tIns="45720" rIns="91440" bIns="45720">
            <a:spAutoFit/>
          </a:bodyPr>
          <a:lstStyle/>
          <a:p>
            <a:pPr algn="ctr"/>
            <a:r>
              <a:rPr lang="en-US" sz="4400" b="1" cap="none" spc="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left</a:t>
            </a:r>
            <a:endParaRPr lang="ru-RU" sz="44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
        <p:nvSpPr>
          <p:cNvPr id="21" name="Прямоугольник 20"/>
          <p:cNvSpPr/>
          <p:nvPr/>
        </p:nvSpPr>
        <p:spPr bwMode="auto">
          <a:xfrm>
            <a:off x="5237017" y="1282535"/>
            <a:ext cx="2208810" cy="137753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sp>
        <p:nvSpPr>
          <p:cNvPr id="22" name="Прямоугольник 21"/>
          <p:cNvSpPr/>
          <p:nvPr/>
        </p:nvSpPr>
        <p:spPr bwMode="auto">
          <a:xfrm>
            <a:off x="6626429" y="1487628"/>
            <a:ext cx="688769" cy="368135"/>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cxnSp>
        <p:nvCxnSpPr>
          <p:cNvPr id="23" name="Прямая соединительная линия 22"/>
          <p:cNvCxnSpPr/>
          <p:nvPr/>
        </p:nvCxnSpPr>
        <p:spPr bwMode="auto">
          <a:xfrm>
            <a:off x="5367646" y="1508165"/>
            <a:ext cx="114003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Прямая соединительная линия 23"/>
          <p:cNvCxnSpPr/>
          <p:nvPr/>
        </p:nvCxnSpPr>
        <p:spPr bwMode="auto">
          <a:xfrm>
            <a:off x="5367646" y="1644730"/>
            <a:ext cx="114003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Прямая соединительная линия 24"/>
          <p:cNvCxnSpPr/>
          <p:nvPr/>
        </p:nvCxnSpPr>
        <p:spPr bwMode="auto">
          <a:xfrm>
            <a:off x="5367646" y="1793173"/>
            <a:ext cx="114003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Прямая соединительная линия 25"/>
          <p:cNvCxnSpPr/>
          <p:nvPr/>
        </p:nvCxnSpPr>
        <p:spPr bwMode="auto">
          <a:xfrm>
            <a:off x="5367646" y="1971304"/>
            <a:ext cx="194755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Прямая соединительная линия 26"/>
          <p:cNvCxnSpPr/>
          <p:nvPr/>
        </p:nvCxnSpPr>
        <p:spPr bwMode="auto">
          <a:xfrm>
            <a:off x="5367646" y="2149434"/>
            <a:ext cx="194755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8" name="Прямоугольник 27"/>
          <p:cNvSpPr/>
          <p:nvPr/>
        </p:nvSpPr>
        <p:spPr>
          <a:xfrm>
            <a:off x="5736180" y="2582614"/>
            <a:ext cx="1438215" cy="769441"/>
          </a:xfrm>
          <a:prstGeom prst="rect">
            <a:avLst/>
          </a:prstGeom>
          <a:noFill/>
        </p:spPr>
        <p:txBody>
          <a:bodyPr wrap="none" lIns="91440" tIns="45720" rIns="91440" bIns="45720">
            <a:spAutoFit/>
          </a:bodyPr>
          <a:lstStyle/>
          <a:p>
            <a:pPr algn="ctr"/>
            <a:r>
              <a:rPr lang="en-US" sz="4400" b="1" cap="none" spc="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right</a:t>
            </a:r>
            <a:endParaRPr lang="ru-RU" sz="44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
        <p:nvSpPr>
          <p:cNvPr id="29" name="Прямоугольник 28"/>
          <p:cNvSpPr/>
          <p:nvPr/>
        </p:nvSpPr>
        <p:spPr bwMode="auto">
          <a:xfrm>
            <a:off x="403761" y="3424983"/>
            <a:ext cx="2208810" cy="137753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sp>
        <p:nvSpPr>
          <p:cNvPr id="30" name="Прямоугольник 29"/>
          <p:cNvSpPr/>
          <p:nvPr/>
        </p:nvSpPr>
        <p:spPr bwMode="auto">
          <a:xfrm>
            <a:off x="403761" y="4191998"/>
            <a:ext cx="688769" cy="368135"/>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cxnSp>
        <p:nvCxnSpPr>
          <p:cNvPr id="31" name="Прямая соединительная линия 30"/>
          <p:cNvCxnSpPr/>
          <p:nvPr/>
        </p:nvCxnSpPr>
        <p:spPr bwMode="auto">
          <a:xfrm>
            <a:off x="1211283" y="4292938"/>
            <a:ext cx="114003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Прямая соединительная линия 31"/>
          <p:cNvCxnSpPr/>
          <p:nvPr/>
        </p:nvCxnSpPr>
        <p:spPr bwMode="auto">
          <a:xfrm>
            <a:off x="403761" y="4762014"/>
            <a:ext cx="194755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Прямая соединительная линия 32"/>
          <p:cNvCxnSpPr/>
          <p:nvPr/>
        </p:nvCxnSpPr>
        <p:spPr bwMode="auto">
          <a:xfrm>
            <a:off x="403761" y="4940144"/>
            <a:ext cx="194755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4" name="Прямоугольник 33"/>
          <p:cNvSpPr/>
          <p:nvPr/>
        </p:nvSpPr>
        <p:spPr bwMode="auto">
          <a:xfrm>
            <a:off x="3028207" y="3436706"/>
            <a:ext cx="2208810" cy="137753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sp>
        <p:nvSpPr>
          <p:cNvPr id="35" name="Прямоугольник 34"/>
          <p:cNvSpPr/>
          <p:nvPr/>
        </p:nvSpPr>
        <p:spPr bwMode="auto">
          <a:xfrm>
            <a:off x="3158836" y="4191998"/>
            <a:ext cx="688769" cy="368135"/>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cxnSp>
        <p:nvCxnSpPr>
          <p:cNvPr id="36" name="Прямая соединительная линия 35"/>
          <p:cNvCxnSpPr/>
          <p:nvPr/>
        </p:nvCxnSpPr>
        <p:spPr bwMode="auto">
          <a:xfrm>
            <a:off x="3966356" y="4554202"/>
            <a:ext cx="114003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Прямая соединительная линия 36"/>
          <p:cNvCxnSpPr/>
          <p:nvPr/>
        </p:nvCxnSpPr>
        <p:spPr bwMode="auto">
          <a:xfrm>
            <a:off x="3158836" y="4762014"/>
            <a:ext cx="194755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Прямая соединительная линия 37"/>
          <p:cNvCxnSpPr/>
          <p:nvPr/>
        </p:nvCxnSpPr>
        <p:spPr bwMode="auto">
          <a:xfrm>
            <a:off x="3158836" y="4940144"/>
            <a:ext cx="194755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9" name="Прямоугольник 38"/>
          <p:cNvSpPr/>
          <p:nvPr/>
        </p:nvSpPr>
        <p:spPr bwMode="auto">
          <a:xfrm>
            <a:off x="5958176" y="3424983"/>
            <a:ext cx="2208810" cy="137753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sp>
        <p:nvSpPr>
          <p:cNvPr id="40" name="Прямоугольник 39"/>
          <p:cNvSpPr/>
          <p:nvPr/>
        </p:nvSpPr>
        <p:spPr bwMode="auto">
          <a:xfrm>
            <a:off x="6068290" y="4191998"/>
            <a:ext cx="688769" cy="368135"/>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cxnSp>
        <p:nvCxnSpPr>
          <p:cNvPr id="41" name="Прямая соединительная линия 40"/>
          <p:cNvCxnSpPr/>
          <p:nvPr/>
        </p:nvCxnSpPr>
        <p:spPr bwMode="auto">
          <a:xfrm>
            <a:off x="6875811" y="4435440"/>
            <a:ext cx="114003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Прямая соединительная линия 41"/>
          <p:cNvCxnSpPr/>
          <p:nvPr/>
        </p:nvCxnSpPr>
        <p:spPr bwMode="auto">
          <a:xfrm>
            <a:off x="6068290" y="4762014"/>
            <a:ext cx="194755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Прямая соединительная линия 42"/>
          <p:cNvCxnSpPr/>
          <p:nvPr/>
        </p:nvCxnSpPr>
        <p:spPr bwMode="auto">
          <a:xfrm>
            <a:off x="6068290" y="4940144"/>
            <a:ext cx="194755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4" name="Прямоугольник 43"/>
          <p:cNvSpPr/>
          <p:nvPr/>
        </p:nvSpPr>
        <p:spPr>
          <a:xfrm>
            <a:off x="871335" y="4992132"/>
            <a:ext cx="1061509" cy="769441"/>
          </a:xfrm>
          <a:prstGeom prst="rect">
            <a:avLst/>
          </a:prstGeom>
          <a:noFill/>
        </p:spPr>
        <p:txBody>
          <a:bodyPr wrap="none" lIns="91440" tIns="45720" rIns="91440" bIns="45720">
            <a:spAutoFit/>
          </a:bodyPr>
          <a:lstStyle/>
          <a:p>
            <a:pPr algn="ctr"/>
            <a:r>
              <a:rPr lang="en-US" sz="4400" b="1" cap="none" spc="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top</a:t>
            </a:r>
            <a:endParaRPr lang="ru-RU" sz="44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
        <p:nvSpPr>
          <p:cNvPr id="45" name="Прямоугольник 44"/>
          <p:cNvSpPr/>
          <p:nvPr/>
        </p:nvSpPr>
        <p:spPr>
          <a:xfrm>
            <a:off x="3084889" y="5060411"/>
            <a:ext cx="2095445" cy="769441"/>
          </a:xfrm>
          <a:prstGeom prst="rect">
            <a:avLst/>
          </a:prstGeom>
          <a:noFill/>
        </p:spPr>
        <p:txBody>
          <a:bodyPr wrap="none" lIns="91440" tIns="45720" rIns="91440" bIns="45720">
            <a:spAutoFit/>
          </a:bodyPr>
          <a:lstStyle/>
          <a:p>
            <a:pPr algn="ctr"/>
            <a:r>
              <a:rPr lang="en-US" sz="4400" b="1" cap="none" spc="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bottom</a:t>
            </a:r>
            <a:endParaRPr lang="ru-RU" sz="44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
        <p:nvSpPr>
          <p:cNvPr id="46" name="Прямоугольник 45"/>
          <p:cNvSpPr/>
          <p:nvPr/>
        </p:nvSpPr>
        <p:spPr>
          <a:xfrm>
            <a:off x="6288792" y="5044846"/>
            <a:ext cx="1659429" cy="769441"/>
          </a:xfrm>
          <a:prstGeom prst="rect">
            <a:avLst/>
          </a:prstGeom>
          <a:noFill/>
        </p:spPr>
        <p:txBody>
          <a:bodyPr wrap="none" lIns="91440" tIns="45720" rIns="91440" bIns="45720">
            <a:spAutoFit/>
          </a:bodyPr>
          <a:lstStyle/>
          <a:p>
            <a:pPr algn="ctr"/>
            <a:r>
              <a:rPr lang="en-US" sz="4400" b="1" cap="none" spc="0" dirty="0" err="1"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midle</a:t>
            </a:r>
            <a:endParaRPr lang="ru-RU" sz="44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2697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2698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6C045C95-E336-4121-8069-A1062E9FB87D}" type="slidenum">
              <a:rPr lang="ru-RU">
                <a:solidFill>
                  <a:srgbClr val="000066"/>
                </a:solidFill>
                <a:latin typeface="Times New Roman" pitchFamily="18" charset="0"/>
              </a:rPr>
              <a:pPr algn="ctr"/>
              <a:t>56</a:t>
            </a:fld>
            <a:endParaRPr lang="ru-RU">
              <a:solidFill>
                <a:srgbClr val="000066"/>
              </a:solidFill>
              <a:latin typeface="Times New Roman" pitchFamily="18" charset="0"/>
            </a:endParaRPr>
          </a:p>
        </p:txBody>
      </p:sp>
      <p:sp>
        <p:nvSpPr>
          <p:cNvPr id="13"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Изображения</a:t>
            </a:r>
          </a:p>
        </p:txBody>
      </p:sp>
      <p:sp>
        <p:nvSpPr>
          <p:cNvPr id="12" name="Заголовок 1"/>
          <p:cNvSpPr txBox="1">
            <a:spLocks/>
          </p:cNvSpPr>
          <p:nvPr/>
        </p:nvSpPr>
        <p:spPr>
          <a:xfrm>
            <a:off x="511175" y="84613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4000" smtClean="0">
                <a:latin typeface="+mn-lt"/>
              </a:rPr>
              <a:t>Выравнивание изображения по середине экрана</a:t>
            </a:r>
            <a:endParaRPr lang="ru-RU" sz="4000" dirty="0">
              <a:latin typeface="+mn-lt"/>
            </a:endParaRPr>
          </a:p>
        </p:txBody>
      </p:sp>
      <p:sp>
        <p:nvSpPr>
          <p:cNvPr id="14" name="Прямоугольник 13"/>
          <p:cNvSpPr/>
          <p:nvPr/>
        </p:nvSpPr>
        <p:spPr>
          <a:xfrm>
            <a:off x="523081" y="2655888"/>
            <a:ext cx="8019375" cy="584775"/>
          </a:xfrm>
          <a:prstGeom prst="rect">
            <a:avLst/>
          </a:prstGeom>
          <a:noFill/>
        </p:spPr>
        <p:txBody>
          <a:bodyPr wrap="none" lIns="91440" tIns="45720" rIns="91440" bIns="45720">
            <a:spAutoFit/>
          </a:bodyPr>
          <a:lstStyle/>
          <a:p>
            <a:pPr algn="ctr"/>
            <a:r>
              <a:rPr lang="en-US"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&lt;p align=‘center’&gt;&lt;/</a:t>
            </a:r>
            <a:r>
              <a:rPr lang="en-US" sz="32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img</a:t>
            </a:r>
            <a:r>
              <a:rPr lang="en-US"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 </a:t>
            </a:r>
            <a:r>
              <a:rPr lang="en-US" sz="32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src</a:t>
            </a:r>
            <a:r>
              <a:rPr lang="en-US"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=‘1.jpg’&gt;&lt;/p&gt;</a:t>
            </a:r>
            <a:endParaRPr lang="ru-RU" sz="3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ndParaRPr>
          </a:p>
        </p:txBody>
      </p:sp>
      <p:sp>
        <p:nvSpPr>
          <p:cNvPr id="15" name="Полилиния 14"/>
          <p:cNvSpPr/>
          <p:nvPr/>
        </p:nvSpPr>
        <p:spPr bwMode="auto">
          <a:xfrm>
            <a:off x="1338300" y="3286777"/>
            <a:ext cx="7053943" cy="807522"/>
          </a:xfrm>
          <a:custGeom>
            <a:avLst/>
            <a:gdLst>
              <a:gd name="connsiteX0" fmla="*/ 0 w 7053943"/>
              <a:gd name="connsiteY0" fmla="*/ 0 h 807522"/>
              <a:gd name="connsiteX1" fmla="*/ 0 w 7053943"/>
              <a:gd name="connsiteY1" fmla="*/ 807522 h 807522"/>
              <a:gd name="connsiteX2" fmla="*/ 7053943 w 7053943"/>
              <a:gd name="connsiteY2" fmla="*/ 807522 h 807522"/>
              <a:gd name="connsiteX3" fmla="*/ 7053943 w 7053943"/>
              <a:gd name="connsiteY3" fmla="*/ 130628 h 807522"/>
            </a:gdLst>
            <a:ahLst/>
            <a:cxnLst>
              <a:cxn ang="0">
                <a:pos x="connsiteX0" y="connsiteY0"/>
              </a:cxn>
              <a:cxn ang="0">
                <a:pos x="connsiteX1" y="connsiteY1"/>
              </a:cxn>
              <a:cxn ang="0">
                <a:pos x="connsiteX2" y="connsiteY2"/>
              </a:cxn>
              <a:cxn ang="0">
                <a:pos x="connsiteX3" y="connsiteY3"/>
              </a:cxn>
            </a:cxnLst>
            <a:rect l="l" t="t" r="r" b="b"/>
            <a:pathLst>
              <a:path w="7053943" h="807522">
                <a:moveTo>
                  <a:pt x="0" y="0"/>
                </a:moveTo>
                <a:lnTo>
                  <a:pt x="0" y="807522"/>
                </a:lnTo>
                <a:lnTo>
                  <a:pt x="7053943" y="807522"/>
                </a:lnTo>
                <a:lnTo>
                  <a:pt x="7053943" y="130628"/>
                </a:lnTo>
              </a:path>
            </a:pathLst>
          </a:custGeom>
          <a:noFill/>
          <a:ln w="22225" cap="flat" cmpd="sng" algn="ctr">
            <a:solidFill>
              <a:schemeClr val="tx1"/>
            </a:solidFill>
            <a:prstDash val="solid"/>
            <a:round/>
            <a:headEnd type="stealth" w="med" len="med"/>
            <a:tailEnd type="stealth"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mn-lt"/>
            </a:endParaRPr>
          </a:p>
        </p:txBody>
      </p:sp>
      <p:sp>
        <p:nvSpPr>
          <p:cNvPr id="16" name="Прямоугольная выноска 15"/>
          <p:cNvSpPr/>
          <p:nvPr/>
        </p:nvSpPr>
        <p:spPr bwMode="auto">
          <a:xfrm>
            <a:off x="4865271" y="4416266"/>
            <a:ext cx="3075709" cy="1140031"/>
          </a:xfrm>
          <a:prstGeom prst="wedgeRectCallout">
            <a:avLst>
              <a:gd name="adj1" fmla="val -53652"/>
              <a:gd name="adj2" fmla="val -78125"/>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mn-lt"/>
            </a:endParaRPr>
          </a:p>
        </p:txBody>
      </p:sp>
      <p:sp>
        <p:nvSpPr>
          <p:cNvPr id="17" name="TextBox 16"/>
          <p:cNvSpPr txBox="1"/>
          <p:nvPr/>
        </p:nvSpPr>
        <p:spPr>
          <a:xfrm>
            <a:off x="4865271" y="4524617"/>
            <a:ext cx="3111335" cy="923330"/>
          </a:xfrm>
          <a:prstGeom prst="rect">
            <a:avLst/>
          </a:prstGeom>
          <a:noFill/>
        </p:spPr>
        <p:txBody>
          <a:bodyPr wrap="square" rtlCol="0">
            <a:spAutoFit/>
          </a:bodyPr>
          <a:lstStyle/>
          <a:p>
            <a:r>
              <a:rPr lang="ru-RU" sz="1800" dirty="0" smtClean="0">
                <a:latin typeface="+mn-lt"/>
              </a:rPr>
              <a:t>Помещаем изображение в абзац, выровненный по центру</a:t>
            </a:r>
            <a:endParaRPr lang="ru-RU" sz="1800" dirty="0">
              <a:latin typeface="+mn-l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2902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29029"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97527CC2-594D-4E10-869B-851837798DE2}" type="slidenum">
              <a:rPr lang="ru-RU">
                <a:solidFill>
                  <a:srgbClr val="000066"/>
                </a:solidFill>
                <a:latin typeface="Times New Roman" pitchFamily="18" charset="0"/>
              </a:rPr>
              <a:pPr algn="ctr"/>
              <a:t>57</a:t>
            </a:fld>
            <a:endParaRPr lang="ru-RU">
              <a:solidFill>
                <a:srgbClr val="000066"/>
              </a:solidFill>
              <a:latin typeface="Times New Roman" pitchFamily="18"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Изображения</a:t>
            </a:r>
          </a:p>
        </p:txBody>
      </p:sp>
      <p:sp>
        <p:nvSpPr>
          <p:cNvPr id="12" name="Заголовок 1"/>
          <p:cNvSpPr txBox="1">
            <a:spLocks/>
          </p:cNvSpPr>
          <p:nvPr/>
        </p:nvSpPr>
        <p:spPr>
          <a:xfrm>
            <a:off x="457200" y="84613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Лабораторная работа</a:t>
            </a:r>
            <a:endParaRPr lang="ru-RU" dirty="0"/>
          </a:p>
        </p:txBody>
      </p:sp>
      <p:sp>
        <p:nvSpPr>
          <p:cNvPr id="13" name="Объект 2"/>
          <p:cNvSpPr txBox="1">
            <a:spLocks/>
          </p:cNvSpPr>
          <p:nvPr/>
        </p:nvSpPr>
        <p:spPr>
          <a:xfrm>
            <a:off x="496064" y="2450421"/>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2800" smtClean="0"/>
              <a:t>Создайте </a:t>
            </a:r>
            <a:r>
              <a:rPr lang="en-US" sz="2800" smtClean="0"/>
              <a:t>html</a:t>
            </a:r>
            <a:r>
              <a:rPr lang="ru-RU" sz="2800" smtClean="0"/>
              <a:t> документ и разместите в нем изображение и текст с описанием (изображение и текст найдите в интернете)</a:t>
            </a:r>
            <a:endParaRPr lang="ru-RU" sz="28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3107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3107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DDCAFF2C-E65E-4C12-B31B-E29E05DD10D5}" type="slidenum">
              <a:rPr lang="ru-RU">
                <a:solidFill>
                  <a:srgbClr val="000066"/>
                </a:solidFill>
                <a:latin typeface="Times New Roman" pitchFamily="18" charset="0"/>
              </a:rPr>
              <a:pPr algn="ctr"/>
              <a:t>58</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Изображения</a:t>
            </a:r>
          </a:p>
        </p:txBody>
      </p:sp>
      <p:sp>
        <p:nvSpPr>
          <p:cNvPr id="11" name="Заголовок 1"/>
          <p:cNvSpPr txBox="1">
            <a:spLocks/>
          </p:cNvSpPr>
          <p:nvPr/>
        </p:nvSpPr>
        <p:spPr>
          <a:xfrm>
            <a:off x="649287" y="66877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Вопросы</a:t>
            </a:r>
            <a:endParaRPr lang="ru-RU" dirty="0"/>
          </a:p>
        </p:txBody>
      </p:sp>
      <p:sp>
        <p:nvSpPr>
          <p:cNvPr id="12" name="Объект 2"/>
          <p:cNvSpPr txBox="1">
            <a:spLocks/>
          </p:cNvSpPr>
          <p:nvPr/>
        </p:nvSpPr>
        <p:spPr>
          <a:xfrm>
            <a:off x="676275" y="2011803"/>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2400" dirty="0" smtClean="0"/>
              <a:t>Какие форматы изображения существуют для веб-страниц и в чем их отличие?</a:t>
            </a:r>
          </a:p>
          <a:p>
            <a:r>
              <a:rPr lang="ru-RU" sz="2400" dirty="0" smtClean="0"/>
              <a:t>Какой способ адресации удобнее использовать для добавления изображения на сайт?</a:t>
            </a:r>
          </a:p>
          <a:p>
            <a:r>
              <a:rPr lang="ru-RU" sz="2400" dirty="0" smtClean="0"/>
              <a:t>Какие атрибуты тега </a:t>
            </a:r>
            <a:r>
              <a:rPr lang="en-US" sz="2400" dirty="0" smtClean="0"/>
              <a:t>&lt;/</a:t>
            </a:r>
            <a:r>
              <a:rPr lang="en-US" sz="2400" dirty="0" err="1" smtClean="0"/>
              <a:t>img</a:t>
            </a:r>
            <a:r>
              <a:rPr lang="en-US" sz="2400" dirty="0" smtClean="0"/>
              <a:t>&gt;</a:t>
            </a:r>
            <a:r>
              <a:rPr lang="ru-RU" sz="2400" dirty="0" smtClean="0"/>
              <a:t> лучше не использовать?</a:t>
            </a:r>
          </a:p>
          <a:p>
            <a:r>
              <a:rPr lang="ru-RU" sz="2400" dirty="0" smtClean="0"/>
              <a:t>Как выровнять изображение по центру?</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3312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9684447D-C917-40FC-A122-EA11F499C4D3}" type="slidenum">
              <a:rPr lang="ru-RU">
                <a:solidFill>
                  <a:srgbClr val="000066"/>
                </a:solidFill>
                <a:latin typeface="Times New Roman" pitchFamily="18" charset="0"/>
              </a:rPr>
              <a:pPr algn="ctr"/>
              <a:t>59</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Изображения</a:t>
            </a:r>
          </a:p>
        </p:txBody>
      </p:sp>
      <p:sp>
        <p:nvSpPr>
          <p:cNvPr id="11" name="Заголовок 1"/>
          <p:cNvSpPr txBox="1">
            <a:spLocks/>
          </p:cNvSpPr>
          <p:nvPr/>
        </p:nvSpPr>
        <p:spPr>
          <a:xfrm>
            <a:off x="511175" y="618820"/>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Выводы</a:t>
            </a:r>
            <a:endParaRPr lang="ru-RU" dirty="0"/>
          </a:p>
        </p:txBody>
      </p:sp>
      <p:sp>
        <p:nvSpPr>
          <p:cNvPr id="12" name="Объект 2"/>
          <p:cNvSpPr txBox="1">
            <a:spLocks/>
          </p:cNvSpPr>
          <p:nvPr/>
        </p:nvSpPr>
        <p:spPr>
          <a:xfrm>
            <a:off x="484188" y="1617663"/>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a:buFontTx/>
              <a:buNone/>
            </a:pPr>
            <a:r>
              <a:rPr lang="ru-RU" sz="2800" smtClean="0"/>
              <a:t> В рамках данного модуля были получены знания по работе с изображениями в </a:t>
            </a:r>
            <a:r>
              <a:rPr lang="en-US" sz="2800" smtClean="0"/>
              <a:t>html</a:t>
            </a:r>
            <a:r>
              <a:rPr lang="ru-RU" sz="2800" smtClean="0"/>
              <a:t>. Были обозначены основные форматы изображений и определены основные назначения их использования. Рассмотрены атрибуты тега </a:t>
            </a:r>
            <a:r>
              <a:rPr lang="en-US" sz="2800" smtClean="0"/>
              <a:t>&lt;/img&gt;</a:t>
            </a:r>
            <a:r>
              <a:rPr lang="ru-RU" sz="2800" smtClean="0"/>
              <a:t> и особенности их применения.</a:t>
            </a:r>
            <a:endParaRPr lang="ru-RU" sz="28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277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745538" y="6483350"/>
            <a:ext cx="398462" cy="374650"/>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1DCB9C37-8C2D-4E82-B1D9-4D1816247EF8}" type="slidenum">
              <a:rPr lang="ru-RU">
                <a:solidFill>
                  <a:srgbClr val="000066"/>
                </a:solidFill>
                <a:latin typeface="Times New Roman" pitchFamily="18" charset="0"/>
              </a:rPr>
              <a:pPr algn="ctr"/>
              <a:t>6</a:t>
            </a:fld>
            <a:endParaRPr lang="ru-RU">
              <a:solidFill>
                <a:srgbClr val="000066"/>
              </a:solidFill>
              <a:latin typeface="Times New Roman" pitchFamily="18"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Введение и основные понятия</a:t>
            </a:r>
          </a:p>
        </p:txBody>
      </p:sp>
      <p:sp>
        <p:nvSpPr>
          <p:cNvPr id="12" name="Заголовок 1"/>
          <p:cNvSpPr txBox="1">
            <a:spLocks/>
          </p:cNvSpPr>
          <p:nvPr/>
        </p:nvSpPr>
        <p:spPr>
          <a:xfrm>
            <a:off x="552203" y="703385"/>
            <a:ext cx="8229600" cy="1143000"/>
          </a:xfrm>
          <a:prstGeom prst="rect">
            <a:avLst/>
          </a:prstGeom>
        </p:spPr>
        <p:txBody>
          <a:bodyPr>
            <a:norm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3200" dirty="0" smtClean="0"/>
              <a:t>Web-</a:t>
            </a:r>
            <a:r>
              <a:rPr lang="ru-RU" sz="3200" dirty="0" smtClean="0"/>
              <a:t>сайт </a:t>
            </a:r>
            <a:endParaRPr lang="ru-RU" sz="3200" dirty="0"/>
          </a:p>
        </p:txBody>
      </p:sp>
      <p:sp>
        <p:nvSpPr>
          <p:cNvPr id="2" name="Прямоугольник 1"/>
          <p:cNvSpPr/>
          <p:nvPr/>
        </p:nvSpPr>
        <p:spPr>
          <a:xfrm>
            <a:off x="819941" y="1613771"/>
            <a:ext cx="7694124" cy="2554545"/>
          </a:xfrm>
          <a:prstGeom prst="rect">
            <a:avLst/>
          </a:prstGeom>
        </p:spPr>
        <p:txBody>
          <a:bodyPr wrap="square">
            <a:spAutoFit/>
          </a:bodyPr>
          <a:lstStyle/>
          <a:p>
            <a:r>
              <a:rPr lang="ru-RU" dirty="0">
                <a:latin typeface="Times New Roman" pitchFamily="18" charset="0"/>
                <a:cs typeface="Times New Roman" pitchFamily="18" charset="0"/>
              </a:rPr>
              <a:t>Сайт</a:t>
            </a:r>
            <a:r>
              <a:rPr lang="ru-RU" b="0" dirty="0">
                <a:latin typeface="Times New Roman" pitchFamily="18" charset="0"/>
                <a:cs typeface="Times New Roman" pitchFamily="18" charset="0"/>
              </a:rPr>
              <a:t>, или </a:t>
            </a:r>
            <a:r>
              <a:rPr lang="ru-RU" dirty="0">
                <a:latin typeface="Times New Roman" pitchFamily="18" charset="0"/>
                <a:cs typeface="Times New Roman" pitchFamily="18" charset="0"/>
              </a:rPr>
              <a:t>веб-сайт</a:t>
            </a:r>
            <a:r>
              <a:rPr lang="ru-RU" b="0" dirty="0">
                <a:latin typeface="Times New Roman" pitchFamily="18" charset="0"/>
                <a:cs typeface="Times New Roman" pitchFamily="18" charset="0"/>
              </a:rPr>
              <a:t> (читается [</a:t>
            </a:r>
            <a:r>
              <a:rPr lang="ru-RU" b="0" dirty="0" err="1">
                <a:latin typeface="Times New Roman" pitchFamily="18" charset="0"/>
                <a:cs typeface="Times New Roman" pitchFamily="18" charset="0"/>
              </a:rPr>
              <a:t>вэбсайт</a:t>
            </a:r>
            <a:r>
              <a:rPr lang="ru-RU" b="0" dirty="0">
                <a:latin typeface="Times New Roman" pitchFamily="18" charset="0"/>
                <a:cs typeface="Times New Roman" pitchFamily="18" charset="0"/>
              </a:rPr>
              <a:t>], от англ. </a:t>
            </a:r>
            <a:r>
              <a:rPr lang="ru-RU" b="0" i="1" dirty="0" err="1">
                <a:latin typeface="Times New Roman" pitchFamily="18" charset="0"/>
                <a:cs typeface="Times New Roman" pitchFamily="18" charset="0"/>
              </a:rPr>
              <a:t>website</a:t>
            </a:r>
            <a:r>
              <a:rPr lang="ru-RU" b="0" dirty="0">
                <a:latin typeface="Times New Roman" pitchFamily="18" charset="0"/>
                <a:cs typeface="Times New Roman" pitchFamily="18" charset="0"/>
              </a:rPr>
              <a:t>: </a:t>
            </a:r>
            <a:r>
              <a:rPr lang="ru-RU" b="0" i="1" dirty="0" err="1">
                <a:latin typeface="Times New Roman" pitchFamily="18" charset="0"/>
                <a:cs typeface="Times New Roman" pitchFamily="18" charset="0"/>
              </a:rPr>
              <a:t>web</a:t>
            </a:r>
            <a:r>
              <a:rPr lang="ru-RU" b="0" dirty="0">
                <a:latin typeface="Times New Roman" pitchFamily="18" charset="0"/>
                <a:cs typeface="Times New Roman" pitchFamily="18" charset="0"/>
              </a:rPr>
              <a:t> — «паутина, сеть» и </a:t>
            </a:r>
            <a:r>
              <a:rPr lang="ru-RU" b="0" i="1" dirty="0" err="1">
                <a:latin typeface="Times New Roman" pitchFamily="18" charset="0"/>
                <a:cs typeface="Times New Roman" pitchFamily="18" charset="0"/>
              </a:rPr>
              <a:t>site</a:t>
            </a:r>
            <a:r>
              <a:rPr lang="ru-RU" b="0" dirty="0">
                <a:latin typeface="Times New Roman" pitchFamily="18" charset="0"/>
                <a:cs typeface="Times New Roman" pitchFamily="18" charset="0"/>
              </a:rPr>
              <a:t> — «место», буквально «место, сегмент, часть в сети»), — совокупность логически связанных между собой веб-страниц; также место расположения контента сервера. Обычно сайт в Интернете представляет собой массив связанных данных, имеющий уникальный адрес и воспринимаемый пользователем как единое целое. Веб-сайты называются так, потому что доступ к ним происходит по протоколу </a:t>
            </a:r>
            <a:r>
              <a:rPr lang="ru-RU" b="0" dirty="0" smtClean="0">
                <a:latin typeface="Times New Roman" pitchFamily="18" charset="0"/>
                <a:cs typeface="Times New Roman" pitchFamily="18" charset="0"/>
              </a:rPr>
              <a:t>HTTP.</a:t>
            </a:r>
            <a:endParaRPr lang="ru-RU" dirty="0">
              <a:latin typeface="Times New Roman" pitchFamily="18" charset="0"/>
              <a:cs typeface="Times New Roman" pitchFamily="18"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3517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3517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85E8C15-A68C-4C8E-84E5-015DC30E81DD}" type="slidenum">
              <a:rPr lang="ru-RU">
                <a:solidFill>
                  <a:srgbClr val="000066"/>
                </a:solidFill>
                <a:latin typeface="Times New Roman" pitchFamily="18" charset="0"/>
              </a:rPr>
              <a:pPr algn="ctr"/>
              <a:t>60</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2" name="Прямоугольник 1"/>
          <p:cNvSpPr/>
          <p:nvPr/>
        </p:nvSpPr>
        <p:spPr>
          <a:xfrm>
            <a:off x="1289538" y="638245"/>
            <a:ext cx="7378212" cy="707886"/>
          </a:xfrm>
          <a:prstGeom prst="rect">
            <a:avLst/>
          </a:prstGeom>
        </p:spPr>
        <p:txBody>
          <a:bodyPr wrap="square">
            <a:spAutoFit/>
          </a:bodyPr>
          <a:lstStyle/>
          <a:p>
            <a:r>
              <a:rPr lang="ru-RU" b="0" dirty="0" smtClean="0">
                <a:latin typeface="+mj-lt"/>
              </a:rPr>
              <a:t>                                      </a:t>
            </a:r>
            <a:r>
              <a:rPr lang="ru-RU" dirty="0" smtClean="0">
                <a:latin typeface="+mj-lt"/>
              </a:rPr>
              <a:t>Тема № </a:t>
            </a:r>
            <a:r>
              <a:rPr lang="en-US" dirty="0" smtClean="0">
                <a:latin typeface="+mj-lt"/>
              </a:rPr>
              <a:t>5</a:t>
            </a:r>
            <a:r>
              <a:rPr lang="ru-RU" dirty="0" smtClean="0">
                <a:latin typeface="+mj-lt"/>
              </a:rPr>
              <a:t> </a:t>
            </a:r>
          </a:p>
          <a:p>
            <a:r>
              <a:rPr lang="ru-RU" dirty="0" smtClean="0">
                <a:latin typeface="+mj-lt"/>
              </a:rPr>
              <a:t>«</a:t>
            </a:r>
            <a:r>
              <a:rPr lang="en-US" dirty="0" smtClean="0">
                <a:latin typeface="+mj-lt"/>
              </a:rPr>
              <a:t>CSS</a:t>
            </a:r>
            <a:r>
              <a:rPr lang="ru-RU" dirty="0">
                <a:latin typeface="+mj-lt"/>
              </a:rPr>
              <a:t>. Каскадные таблицы стилей: основные </a:t>
            </a:r>
            <a:r>
              <a:rPr lang="ru-RU" dirty="0" smtClean="0">
                <a:latin typeface="+mj-lt"/>
              </a:rPr>
              <a:t>свойства»</a:t>
            </a:r>
            <a:endParaRPr lang="ru-RU" dirty="0">
              <a:latin typeface="+mj-lt"/>
            </a:endParaRPr>
          </a:p>
        </p:txBody>
      </p:sp>
      <p:sp>
        <p:nvSpPr>
          <p:cNvPr id="11" name="Заголовок 1"/>
          <p:cNvSpPr txBox="1">
            <a:spLocks/>
          </p:cNvSpPr>
          <p:nvPr/>
        </p:nvSpPr>
        <p:spPr>
          <a:xfrm>
            <a:off x="418062" y="1346131"/>
            <a:ext cx="8229600" cy="5715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Цели занятия</a:t>
            </a:r>
            <a:endParaRPr lang="ru-RU" sz="2800" dirty="0"/>
          </a:p>
        </p:txBody>
      </p:sp>
      <p:sp>
        <p:nvSpPr>
          <p:cNvPr id="12" name="Объект 2"/>
          <p:cNvSpPr txBox="1">
            <a:spLocks/>
          </p:cNvSpPr>
          <p:nvPr/>
        </p:nvSpPr>
        <p:spPr>
          <a:xfrm>
            <a:off x="418062" y="1917631"/>
            <a:ext cx="8229600" cy="3799383"/>
          </a:xfrm>
          <a:prstGeom prst="rect">
            <a:avLst/>
          </a:prstGeom>
        </p:spPr>
        <p:txBody>
          <a:bodyPr>
            <a:no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1600" dirty="0" smtClean="0"/>
              <a:t>Основные понятия CSS</a:t>
            </a:r>
          </a:p>
          <a:p>
            <a:r>
              <a:rPr lang="ru-RU" sz="1600" dirty="0" smtClean="0"/>
              <a:t>Способы определения стилей</a:t>
            </a:r>
          </a:p>
          <a:p>
            <a:r>
              <a:rPr lang="ru-RU" sz="1600" dirty="0" smtClean="0"/>
              <a:t>Каскадирование</a:t>
            </a:r>
          </a:p>
          <a:p>
            <a:r>
              <a:rPr lang="ru-RU" sz="1600" dirty="0" smtClean="0"/>
              <a:t>Наследование</a:t>
            </a:r>
          </a:p>
          <a:p>
            <a:r>
              <a:rPr lang="ru-RU" sz="1600" dirty="0" smtClean="0"/>
              <a:t>Единицы измерения в CSS</a:t>
            </a:r>
          </a:p>
          <a:p>
            <a:r>
              <a:rPr lang="ru-RU" sz="1600" dirty="0" smtClean="0"/>
              <a:t>Селекторы</a:t>
            </a:r>
          </a:p>
          <a:p>
            <a:r>
              <a:rPr lang="ru-RU" sz="1600" dirty="0" err="1" smtClean="0"/>
              <a:t>Псевдоклассы</a:t>
            </a:r>
            <a:r>
              <a:rPr lang="ru-RU" sz="1600" dirty="0" smtClean="0"/>
              <a:t> и </a:t>
            </a:r>
            <a:r>
              <a:rPr lang="ru-RU" sz="1600" dirty="0" err="1" smtClean="0"/>
              <a:t>псевдоэлементы</a:t>
            </a:r>
            <a:endParaRPr lang="ru-RU" sz="1600" dirty="0" smtClean="0"/>
          </a:p>
          <a:p>
            <a:r>
              <a:rPr lang="ru-RU" sz="1600" dirty="0" smtClean="0"/>
              <a:t>Лабораторная работа: базовое оформление страницы с помощью стилей</a:t>
            </a:r>
          </a:p>
          <a:p>
            <a:r>
              <a:rPr lang="ru-RU" sz="1600" dirty="0" smtClean="0"/>
              <a:t>Свойства шрифтов</a:t>
            </a:r>
          </a:p>
          <a:p>
            <a:r>
              <a:rPr lang="ru-RU" sz="1600" dirty="0" smtClean="0"/>
              <a:t>Свойства текста</a:t>
            </a:r>
          </a:p>
          <a:p>
            <a:r>
              <a:rPr lang="ru-RU" sz="1600" dirty="0" smtClean="0"/>
              <a:t>Свойства цвета и фона</a:t>
            </a:r>
          </a:p>
          <a:p>
            <a:r>
              <a:rPr lang="ru-RU" sz="1600" b="1" dirty="0" smtClean="0"/>
              <a:t>Лабораторная работа:</a:t>
            </a:r>
            <a:r>
              <a:rPr lang="ru-RU" sz="1600" dirty="0" smtClean="0"/>
              <a:t> окончательное оформление страницы с помощью стилей</a:t>
            </a:r>
            <a:endParaRPr lang="ru-RU" sz="16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3721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3722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E3295972-64DC-4315-9561-707D352479D3}" type="slidenum">
              <a:rPr lang="ru-RU">
                <a:solidFill>
                  <a:srgbClr val="000066"/>
                </a:solidFill>
                <a:latin typeface="Times New Roman" pitchFamily="18" charset="0"/>
              </a:rPr>
              <a:pPr algn="ctr"/>
              <a:t>61</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1" name="Заголовок 1"/>
          <p:cNvSpPr txBox="1">
            <a:spLocks/>
          </p:cNvSpPr>
          <p:nvPr/>
        </p:nvSpPr>
        <p:spPr>
          <a:xfrm>
            <a:off x="457200" y="691662"/>
            <a:ext cx="8229600" cy="725976"/>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Основные понятия </a:t>
            </a:r>
            <a:r>
              <a:rPr lang="en-US" dirty="0" smtClean="0"/>
              <a:t>CSS</a:t>
            </a:r>
            <a:endParaRPr lang="ru-RU" dirty="0"/>
          </a:p>
        </p:txBody>
      </p:sp>
      <p:sp>
        <p:nvSpPr>
          <p:cNvPr id="12" name="Объект 2"/>
          <p:cNvSpPr txBox="1">
            <a:spLocks/>
          </p:cNvSpPr>
          <p:nvPr/>
        </p:nvSpPr>
        <p:spPr>
          <a:xfrm>
            <a:off x="476646" y="1734894"/>
            <a:ext cx="8190707" cy="3763229"/>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2400" dirty="0" smtClean="0"/>
              <a:t>CSS – </a:t>
            </a:r>
            <a:r>
              <a:rPr lang="ru-RU" sz="2400" dirty="0" smtClean="0"/>
              <a:t>язык </a:t>
            </a:r>
            <a:r>
              <a:rPr lang="en-US" sz="2400" dirty="0" smtClean="0"/>
              <a:t>web-</a:t>
            </a:r>
            <a:r>
              <a:rPr lang="ru-RU" sz="2400" dirty="0" smtClean="0"/>
              <a:t>программирования, расширяющий возможности языка </a:t>
            </a:r>
            <a:r>
              <a:rPr lang="en-US" sz="2400" dirty="0" smtClean="0"/>
              <a:t>HTML</a:t>
            </a:r>
            <a:r>
              <a:rPr lang="ru-RU" sz="2400" dirty="0" smtClean="0"/>
              <a:t>. Разработаны в 1996 году.</a:t>
            </a:r>
          </a:p>
          <a:p>
            <a:pPr marL="0" indent="0">
              <a:buFontTx/>
              <a:buNone/>
            </a:pPr>
            <a:r>
              <a:rPr lang="ru-RU" sz="2400" dirty="0" smtClean="0"/>
              <a:t>Основные характеристики:</a:t>
            </a:r>
          </a:p>
          <a:p>
            <a:pPr marL="457200" indent="-457200">
              <a:buFont typeface="+mj-lt"/>
              <a:buAutoNum type="arabicPeriod"/>
            </a:pPr>
            <a:r>
              <a:rPr lang="ru-RU" sz="2400" dirty="0" smtClean="0"/>
              <a:t>Расширяют функциональные возможности языка </a:t>
            </a:r>
            <a:r>
              <a:rPr lang="en-US" sz="2400" dirty="0" smtClean="0"/>
              <a:t>HTML </a:t>
            </a:r>
            <a:r>
              <a:rPr lang="ru-RU" sz="2400" dirty="0" smtClean="0"/>
              <a:t>с точки зрения оформления страниц.</a:t>
            </a:r>
          </a:p>
          <a:p>
            <a:pPr marL="457200" indent="-457200">
              <a:buFont typeface="+mj-lt"/>
              <a:buAutoNum type="arabicPeriod"/>
            </a:pPr>
            <a:r>
              <a:rPr lang="ru-RU" sz="2400" dirty="0" smtClean="0"/>
              <a:t>Унифицируют процесс оформления </a:t>
            </a:r>
            <a:r>
              <a:rPr lang="en-US" sz="2400" dirty="0" smtClean="0"/>
              <a:t>HTML </a:t>
            </a:r>
            <a:r>
              <a:rPr lang="ru-RU" sz="2400" dirty="0" smtClean="0"/>
              <a:t>страниц</a:t>
            </a:r>
          </a:p>
          <a:p>
            <a:pPr marL="0" indent="0">
              <a:buFontTx/>
              <a:buNone/>
            </a:pPr>
            <a:endParaRPr lang="ru-RU"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3926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sp>
        <p:nvSpPr>
          <p:cNvPr id="7"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EA7E55DA-C424-4851-912D-F2F6F981974B}" type="slidenum">
              <a:rPr lang="ru-RU">
                <a:solidFill>
                  <a:srgbClr val="000066"/>
                </a:solidFill>
                <a:latin typeface="Times New Roman" pitchFamily="18" charset="0"/>
              </a:rPr>
              <a:pPr algn="ctr"/>
              <a:t>62</a:t>
            </a:fld>
            <a:endParaRPr lang="ru-RU">
              <a:solidFill>
                <a:srgbClr val="000066"/>
              </a:solidFill>
              <a:latin typeface="Times New Roman" pitchFamily="18" charset="0"/>
            </a:endParaRPr>
          </a:p>
        </p:txBody>
      </p:sp>
      <p:pic>
        <p:nvPicPr>
          <p:cNvPr id="139270"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1" name="Заголовок 1"/>
          <p:cNvSpPr txBox="1">
            <a:spLocks/>
          </p:cNvSpPr>
          <p:nvPr/>
        </p:nvSpPr>
        <p:spPr>
          <a:xfrm>
            <a:off x="457200" y="726830"/>
            <a:ext cx="8229600" cy="690807"/>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Структура </a:t>
            </a:r>
            <a:r>
              <a:rPr lang="en-US" dirty="0" smtClean="0"/>
              <a:t>CSS </a:t>
            </a:r>
            <a:r>
              <a:rPr lang="ru-RU" dirty="0" smtClean="0"/>
              <a:t>правила</a:t>
            </a:r>
            <a:endParaRPr lang="ru-RU" dirty="0"/>
          </a:p>
        </p:txBody>
      </p:sp>
      <p:sp>
        <p:nvSpPr>
          <p:cNvPr id="12" name="Прямоугольник 11"/>
          <p:cNvSpPr/>
          <p:nvPr/>
        </p:nvSpPr>
        <p:spPr>
          <a:xfrm>
            <a:off x="336711" y="2967335"/>
            <a:ext cx="8470589" cy="830997"/>
          </a:xfrm>
          <a:prstGeom prst="rect">
            <a:avLst/>
          </a:prstGeom>
          <a:noFill/>
        </p:spPr>
        <p:txBody>
          <a:bodyPr wrap="none" lIns="91440" tIns="45720" rIns="91440" bIns="45720">
            <a:spAutoFit/>
          </a:bodyPr>
          <a:lstStyle/>
          <a:p>
            <a:pPr algn="ctr"/>
            <a:r>
              <a:rPr lang="en-US" sz="4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h1{font-size:24px;color:red}</a:t>
            </a:r>
            <a:endParaRPr lang="ru-RU" sz="4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 name="TextBox 12"/>
          <p:cNvSpPr txBox="1"/>
          <p:nvPr/>
        </p:nvSpPr>
        <p:spPr>
          <a:xfrm>
            <a:off x="1448789" y="1915578"/>
            <a:ext cx="2185060" cy="400110"/>
          </a:xfrm>
          <a:prstGeom prst="rect">
            <a:avLst/>
          </a:prstGeom>
          <a:noFill/>
        </p:spPr>
        <p:txBody>
          <a:bodyPr wrap="square" rtlCol="0">
            <a:spAutoFit/>
          </a:bodyPr>
          <a:lstStyle/>
          <a:p>
            <a:r>
              <a:rPr lang="ru-RU" dirty="0" smtClean="0">
                <a:latin typeface="+mj-lt"/>
              </a:rPr>
              <a:t>Селектор</a:t>
            </a:r>
            <a:endParaRPr lang="ru-RU" dirty="0">
              <a:latin typeface="+mj-lt"/>
            </a:endParaRPr>
          </a:p>
        </p:txBody>
      </p:sp>
      <p:sp>
        <p:nvSpPr>
          <p:cNvPr id="14" name="TextBox 13"/>
          <p:cNvSpPr txBox="1"/>
          <p:nvPr/>
        </p:nvSpPr>
        <p:spPr>
          <a:xfrm>
            <a:off x="1757548" y="4001984"/>
            <a:ext cx="2185060" cy="400110"/>
          </a:xfrm>
          <a:prstGeom prst="rect">
            <a:avLst/>
          </a:prstGeom>
          <a:noFill/>
        </p:spPr>
        <p:txBody>
          <a:bodyPr wrap="square" rtlCol="0">
            <a:spAutoFit/>
          </a:bodyPr>
          <a:lstStyle/>
          <a:p>
            <a:r>
              <a:rPr lang="ru-RU" dirty="0" smtClean="0">
                <a:latin typeface="+mj-lt"/>
              </a:rPr>
              <a:t>Свойство</a:t>
            </a:r>
            <a:endParaRPr lang="ru-RU" dirty="0">
              <a:latin typeface="+mj-lt"/>
            </a:endParaRPr>
          </a:p>
        </p:txBody>
      </p:sp>
      <p:sp>
        <p:nvSpPr>
          <p:cNvPr id="15" name="TextBox 14"/>
          <p:cNvSpPr txBox="1"/>
          <p:nvPr/>
        </p:nvSpPr>
        <p:spPr>
          <a:xfrm>
            <a:off x="3479475" y="4001984"/>
            <a:ext cx="2185060" cy="400110"/>
          </a:xfrm>
          <a:prstGeom prst="rect">
            <a:avLst/>
          </a:prstGeom>
          <a:noFill/>
        </p:spPr>
        <p:txBody>
          <a:bodyPr wrap="square" rtlCol="0">
            <a:spAutoFit/>
          </a:bodyPr>
          <a:lstStyle/>
          <a:p>
            <a:pPr algn="ctr"/>
            <a:r>
              <a:rPr lang="ru-RU" dirty="0" smtClean="0">
                <a:latin typeface="+mj-lt"/>
              </a:rPr>
              <a:t>Значение</a:t>
            </a:r>
            <a:endParaRPr lang="ru-RU" dirty="0">
              <a:latin typeface="+mj-lt"/>
            </a:endParaRPr>
          </a:p>
        </p:txBody>
      </p:sp>
      <p:cxnSp>
        <p:nvCxnSpPr>
          <p:cNvPr id="16" name="Прямая со стрелкой 15"/>
          <p:cNvCxnSpPr/>
          <p:nvPr/>
        </p:nvCxnSpPr>
        <p:spPr bwMode="auto">
          <a:xfrm flipV="1">
            <a:off x="1312985" y="2283870"/>
            <a:ext cx="943219" cy="7440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7" name="Прямая со стрелкой 16"/>
          <p:cNvCxnSpPr/>
          <p:nvPr/>
        </p:nvCxnSpPr>
        <p:spPr bwMode="auto">
          <a:xfrm>
            <a:off x="2090057" y="3645725"/>
            <a:ext cx="451262" cy="35625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8" name="Прямая со стрелкой 17"/>
          <p:cNvCxnSpPr/>
          <p:nvPr/>
        </p:nvCxnSpPr>
        <p:spPr bwMode="auto">
          <a:xfrm flipH="1">
            <a:off x="4714504" y="3645725"/>
            <a:ext cx="463138" cy="35625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9" name="Скругленный прямоугольник 18"/>
          <p:cNvSpPr/>
          <p:nvPr/>
        </p:nvSpPr>
        <p:spPr bwMode="auto">
          <a:xfrm>
            <a:off x="5664535" y="2872194"/>
            <a:ext cx="2766945" cy="1021277"/>
          </a:xfrm>
          <a:prstGeom prst="round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sp>
        <p:nvSpPr>
          <p:cNvPr id="20" name="TextBox 19"/>
          <p:cNvSpPr txBox="1"/>
          <p:nvPr/>
        </p:nvSpPr>
        <p:spPr>
          <a:xfrm>
            <a:off x="5173378" y="1965479"/>
            <a:ext cx="2185060" cy="400110"/>
          </a:xfrm>
          <a:prstGeom prst="rect">
            <a:avLst/>
          </a:prstGeom>
          <a:noFill/>
        </p:spPr>
        <p:txBody>
          <a:bodyPr wrap="square" rtlCol="0">
            <a:spAutoFit/>
          </a:bodyPr>
          <a:lstStyle/>
          <a:p>
            <a:r>
              <a:rPr lang="ru-RU" dirty="0" smtClean="0">
                <a:latin typeface="+mj-lt"/>
              </a:rPr>
              <a:t>Декларация</a:t>
            </a:r>
            <a:endParaRPr lang="ru-RU" dirty="0">
              <a:latin typeface="+mj-lt"/>
            </a:endParaRPr>
          </a:p>
        </p:txBody>
      </p:sp>
      <p:cxnSp>
        <p:nvCxnSpPr>
          <p:cNvPr id="21" name="Прямая со стрелкой 20"/>
          <p:cNvCxnSpPr>
            <a:stCxn id="19" idx="0"/>
            <a:endCxn id="20" idx="2"/>
          </p:cNvCxnSpPr>
          <p:nvPr/>
        </p:nvCxnSpPr>
        <p:spPr bwMode="auto">
          <a:xfrm flipH="1" flipV="1">
            <a:off x="6265908" y="2365589"/>
            <a:ext cx="782100" cy="50660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4131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4131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EEED52C1-1FB1-430D-AE2D-8F1F390A01DF}" type="slidenum">
              <a:rPr lang="ru-RU">
                <a:solidFill>
                  <a:srgbClr val="000066"/>
                </a:solidFill>
                <a:latin typeface="Times New Roman" pitchFamily="18" charset="0"/>
              </a:rPr>
              <a:pPr algn="ctr"/>
              <a:t>63</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1" name="Заголовок 1"/>
          <p:cNvSpPr txBox="1">
            <a:spLocks/>
          </p:cNvSpPr>
          <p:nvPr/>
        </p:nvSpPr>
        <p:spPr>
          <a:xfrm>
            <a:off x="484188" y="639517"/>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4000" smtClean="0"/>
              <a:t>Способы определения стилей</a:t>
            </a:r>
            <a:endParaRPr lang="ru-RU" sz="4000" i="1" dirty="0"/>
          </a:p>
        </p:txBody>
      </p:sp>
      <p:sp>
        <p:nvSpPr>
          <p:cNvPr id="12" name="Объект 2"/>
          <p:cNvSpPr txBox="1">
            <a:spLocks/>
          </p:cNvSpPr>
          <p:nvPr/>
        </p:nvSpPr>
        <p:spPr>
          <a:xfrm>
            <a:off x="511175" y="1402530"/>
            <a:ext cx="5999739"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1100" dirty="0" smtClean="0">
                <a:latin typeface="+mj-lt"/>
              </a:rPr>
              <a:t>&lt;html&gt;</a:t>
            </a:r>
          </a:p>
          <a:p>
            <a:pPr marL="0" indent="0">
              <a:buFontTx/>
              <a:buNone/>
            </a:pPr>
            <a:r>
              <a:rPr lang="en-US" sz="1100" dirty="0" smtClean="0">
                <a:latin typeface="+mj-lt"/>
              </a:rPr>
              <a:t>&lt;head&gt;</a:t>
            </a:r>
          </a:p>
          <a:p>
            <a:pPr marL="0" indent="0">
              <a:buFontTx/>
              <a:buNone/>
            </a:pPr>
            <a:r>
              <a:rPr lang="en-US" sz="1100" dirty="0" smtClean="0">
                <a:latin typeface="+mj-lt"/>
              </a:rPr>
              <a:t>  &lt;meta http-</a:t>
            </a:r>
            <a:r>
              <a:rPr lang="en-US" sz="1100" dirty="0" err="1" smtClean="0">
                <a:latin typeface="+mj-lt"/>
              </a:rPr>
              <a:t>equiv</a:t>
            </a:r>
            <a:r>
              <a:rPr lang="en-US" sz="1100" dirty="0" smtClean="0">
                <a:latin typeface="+mj-lt"/>
              </a:rPr>
              <a:t>="Content-Type" content="text/html; charset=utf-8" /&gt;</a:t>
            </a:r>
          </a:p>
          <a:p>
            <a:pPr marL="0" indent="0">
              <a:buFontTx/>
              <a:buNone/>
            </a:pPr>
            <a:r>
              <a:rPr lang="en-US" sz="1100" dirty="0" smtClean="0">
                <a:latin typeface="+mj-lt"/>
              </a:rPr>
              <a:t>  &lt;title&gt;</a:t>
            </a:r>
            <a:r>
              <a:rPr lang="ru-RU" sz="1100" dirty="0" smtClean="0">
                <a:latin typeface="+mj-lt"/>
              </a:rPr>
              <a:t>Заголовок&lt;/</a:t>
            </a:r>
            <a:r>
              <a:rPr lang="en-US" sz="1100" dirty="0" smtClean="0">
                <a:latin typeface="+mj-lt"/>
              </a:rPr>
              <a:t>title&gt;</a:t>
            </a:r>
          </a:p>
          <a:p>
            <a:pPr marL="0" indent="0">
              <a:buFontTx/>
              <a:buNone/>
            </a:pPr>
            <a:r>
              <a:rPr lang="en-US" sz="1100" dirty="0" smtClean="0">
                <a:latin typeface="+mj-lt"/>
              </a:rPr>
              <a:t>   &lt;link </a:t>
            </a:r>
            <a:r>
              <a:rPr lang="en-US" sz="1100" dirty="0" err="1" smtClean="0">
                <a:latin typeface="+mj-lt"/>
              </a:rPr>
              <a:t>href</a:t>
            </a:r>
            <a:r>
              <a:rPr lang="en-US" sz="1100" dirty="0" smtClean="0">
                <a:latin typeface="+mj-lt"/>
              </a:rPr>
              <a:t>="1.css" </a:t>
            </a:r>
            <a:r>
              <a:rPr lang="en-US" sz="1100" dirty="0" err="1" smtClean="0">
                <a:latin typeface="+mj-lt"/>
              </a:rPr>
              <a:t>rel</a:t>
            </a:r>
            <a:r>
              <a:rPr lang="en-US" sz="1100" dirty="0" smtClean="0">
                <a:latin typeface="+mj-lt"/>
              </a:rPr>
              <a:t>="</a:t>
            </a:r>
            <a:r>
              <a:rPr lang="en-US" sz="1100" dirty="0" err="1" smtClean="0">
                <a:latin typeface="+mj-lt"/>
              </a:rPr>
              <a:t>stylesheet</a:t>
            </a:r>
            <a:r>
              <a:rPr lang="en-US" sz="1100" dirty="0" smtClean="0">
                <a:latin typeface="+mj-lt"/>
              </a:rPr>
              <a:t>" type="text/</a:t>
            </a:r>
            <a:r>
              <a:rPr lang="en-US" sz="1100" dirty="0" err="1" smtClean="0">
                <a:latin typeface="+mj-lt"/>
              </a:rPr>
              <a:t>css</a:t>
            </a:r>
            <a:r>
              <a:rPr lang="en-US" sz="1100" dirty="0" smtClean="0">
                <a:latin typeface="+mj-lt"/>
              </a:rPr>
              <a:t>" /&gt;</a:t>
            </a:r>
            <a:endParaRPr lang="ru-RU" sz="1100" dirty="0" smtClean="0">
              <a:latin typeface="+mj-lt"/>
            </a:endParaRPr>
          </a:p>
          <a:p>
            <a:pPr marL="0" indent="0">
              <a:buFontTx/>
              <a:buNone/>
            </a:pPr>
            <a:endParaRPr lang="en-US" sz="1100" dirty="0" smtClean="0">
              <a:latin typeface="+mj-lt"/>
            </a:endParaRPr>
          </a:p>
          <a:p>
            <a:pPr marL="0" indent="0">
              <a:buFontTx/>
              <a:buNone/>
            </a:pPr>
            <a:r>
              <a:rPr lang="en-US" sz="1100" dirty="0" smtClean="0">
                <a:latin typeface="+mj-lt"/>
              </a:rPr>
              <a:t>   &lt;style&gt;</a:t>
            </a:r>
          </a:p>
          <a:p>
            <a:pPr marL="0" indent="0">
              <a:buFontTx/>
              <a:buNone/>
            </a:pPr>
            <a:r>
              <a:rPr lang="en-US" sz="1100" dirty="0" smtClean="0">
                <a:latin typeface="+mj-lt"/>
              </a:rPr>
              <a:t>     h1{font-size:24px; color:#FF0000;}</a:t>
            </a:r>
          </a:p>
          <a:p>
            <a:pPr marL="0" indent="0">
              <a:buFontTx/>
              <a:buNone/>
            </a:pPr>
            <a:r>
              <a:rPr lang="en-US" sz="1100" dirty="0" smtClean="0">
                <a:latin typeface="+mj-lt"/>
              </a:rPr>
              <a:t>   &lt;/style&gt;</a:t>
            </a:r>
          </a:p>
          <a:p>
            <a:pPr marL="0" indent="0">
              <a:buFontTx/>
              <a:buNone/>
            </a:pPr>
            <a:endParaRPr lang="en-US" sz="1100" dirty="0" smtClean="0">
              <a:latin typeface="+mj-lt"/>
            </a:endParaRPr>
          </a:p>
          <a:p>
            <a:pPr marL="0" indent="0">
              <a:buFontTx/>
              <a:buNone/>
            </a:pPr>
            <a:r>
              <a:rPr lang="en-US" sz="1100" dirty="0" smtClean="0">
                <a:latin typeface="+mj-lt"/>
              </a:rPr>
              <a:t> &lt;/head&gt;</a:t>
            </a:r>
          </a:p>
          <a:p>
            <a:pPr marL="0" indent="0">
              <a:buFontTx/>
              <a:buNone/>
            </a:pPr>
            <a:endParaRPr lang="en-US" sz="1100" dirty="0" smtClean="0">
              <a:latin typeface="+mj-lt"/>
            </a:endParaRPr>
          </a:p>
          <a:p>
            <a:pPr marL="0" indent="0">
              <a:buFontTx/>
              <a:buNone/>
            </a:pPr>
            <a:r>
              <a:rPr lang="en-US" sz="1100" dirty="0" smtClean="0">
                <a:latin typeface="+mj-lt"/>
              </a:rPr>
              <a:t> &lt;body&gt;</a:t>
            </a:r>
          </a:p>
          <a:p>
            <a:pPr marL="0" indent="0">
              <a:buFontTx/>
              <a:buNone/>
            </a:pPr>
            <a:r>
              <a:rPr lang="en-US" sz="1100" dirty="0" smtClean="0">
                <a:latin typeface="+mj-lt"/>
              </a:rPr>
              <a:t>  &lt;p style="</a:t>
            </a:r>
            <a:r>
              <a:rPr lang="en-US" sz="1100" dirty="0" err="1" smtClean="0">
                <a:latin typeface="+mj-lt"/>
              </a:rPr>
              <a:t>font-style:italic</a:t>
            </a:r>
            <a:r>
              <a:rPr lang="en-US" sz="1100" dirty="0" smtClean="0">
                <a:latin typeface="+mj-lt"/>
              </a:rPr>
              <a:t>"&gt; </a:t>
            </a:r>
            <a:r>
              <a:rPr lang="ru-RU" sz="1100" dirty="0" smtClean="0">
                <a:latin typeface="+mj-lt"/>
              </a:rPr>
              <a:t>Этот текст будет курсивным &lt;/</a:t>
            </a:r>
            <a:r>
              <a:rPr lang="en-US" sz="1100" dirty="0" smtClean="0">
                <a:latin typeface="+mj-lt"/>
              </a:rPr>
              <a:t>p&gt;</a:t>
            </a:r>
          </a:p>
          <a:p>
            <a:pPr marL="0" indent="0">
              <a:buFontTx/>
              <a:buNone/>
            </a:pPr>
            <a:r>
              <a:rPr lang="en-US" sz="1100" dirty="0" smtClean="0">
                <a:latin typeface="+mj-lt"/>
              </a:rPr>
              <a:t> &lt;/body&gt;</a:t>
            </a:r>
          </a:p>
          <a:p>
            <a:pPr marL="0" indent="0">
              <a:buFontTx/>
              <a:buNone/>
            </a:pPr>
            <a:r>
              <a:rPr lang="en-US" sz="1100" dirty="0" smtClean="0">
                <a:latin typeface="+mj-lt"/>
              </a:rPr>
              <a:t>&lt;/html&gt;</a:t>
            </a:r>
            <a:endParaRPr lang="ru-RU" sz="1100" dirty="0">
              <a:latin typeface="+mj-lt"/>
            </a:endParaRPr>
          </a:p>
        </p:txBody>
      </p:sp>
      <p:sp>
        <p:nvSpPr>
          <p:cNvPr id="13" name="Прямоугольник 12"/>
          <p:cNvSpPr/>
          <p:nvPr/>
        </p:nvSpPr>
        <p:spPr bwMode="auto">
          <a:xfrm>
            <a:off x="523081" y="2260078"/>
            <a:ext cx="5023262" cy="20188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mj-lt"/>
            </a:endParaRPr>
          </a:p>
        </p:txBody>
      </p:sp>
      <p:sp>
        <p:nvSpPr>
          <p:cNvPr id="14" name="Прямоугольник 13"/>
          <p:cNvSpPr/>
          <p:nvPr/>
        </p:nvSpPr>
        <p:spPr bwMode="auto">
          <a:xfrm>
            <a:off x="523081" y="2640451"/>
            <a:ext cx="5355771" cy="795647"/>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mj-lt"/>
            </a:endParaRPr>
          </a:p>
        </p:txBody>
      </p:sp>
      <p:sp>
        <p:nvSpPr>
          <p:cNvPr id="15" name="Прямоугольник 14"/>
          <p:cNvSpPr/>
          <p:nvPr/>
        </p:nvSpPr>
        <p:spPr bwMode="auto">
          <a:xfrm>
            <a:off x="820615" y="3996375"/>
            <a:ext cx="1664565" cy="323165"/>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mj-lt"/>
            </a:endParaRPr>
          </a:p>
        </p:txBody>
      </p:sp>
      <p:sp>
        <p:nvSpPr>
          <p:cNvPr id="16" name="TextBox 15"/>
          <p:cNvSpPr txBox="1"/>
          <p:nvPr/>
        </p:nvSpPr>
        <p:spPr>
          <a:xfrm>
            <a:off x="6095278" y="2623507"/>
            <a:ext cx="2790701" cy="646331"/>
          </a:xfrm>
          <a:prstGeom prst="rect">
            <a:avLst/>
          </a:prstGeom>
          <a:noFill/>
        </p:spPr>
        <p:txBody>
          <a:bodyPr wrap="square" rtlCol="0">
            <a:spAutoFit/>
          </a:bodyPr>
          <a:lstStyle/>
          <a:p>
            <a:r>
              <a:rPr lang="ru-RU" sz="1800" dirty="0" smtClean="0">
                <a:latin typeface="+mj-lt"/>
              </a:rPr>
              <a:t>Связывание с внешним </a:t>
            </a:r>
            <a:r>
              <a:rPr lang="en-US" sz="1800" dirty="0" err="1" smtClean="0">
                <a:latin typeface="+mj-lt"/>
              </a:rPr>
              <a:t>css</a:t>
            </a:r>
            <a:r>
              <a:rPr lang="en-US" sz="1800" dirty="0" smtClean="0">
                <a:latin typeface="+mj-lt"/>
              </a:rPr>
              <a:t> </a:t>
            </a:r>
            <a:r>
              <a:rPr lang="ru-RU" sz="1800" dirty="0" smtClean="0">
                <a:latin typeface="+mj-lt"/>
              </a:rPr>
              <a:t>файлом</a:t>
            </a:r>
            <a:endParaRPr lang="ru-RU" sz="1800" dirty="0">
              <a:latin typeface="+mj-lt"/>
            </a:endParaRPr>
          </a:p>
        </p:txBody>
      </p:sp>
      <p:cxnSp>
        <p:nvCxnSpPr>
          <p:cNvPr id="17" name="Прямая со стрелкой 16"/>
          <p:cNvCxnSpPr/>
          <p:nvPr/>
        </p:nvCxnSpPr>
        <p:spPr bwMode="auto">
          <a:xfrm>
            <a:off x="5604384" y="2361018"/>
            <a:ext cx="597772" cy="38218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TextBox 17"/>
          <p:cNvSpPr txBox="1"/>
          <p:nvPr/>
        </p:nvSpPr>
        <p:spPr>
          <a:xfrm>
            <a:off x="6095278" y="3673210"/>
            <a:ext cx="2968832" cy="646331"/>
          </a:xfrm>
          <a:prstGeom prst="rect">
            <a:avLst/>
          </a:prstGeom>
          <a:noFill/>
        </p:spPr>
        <p:txBody>
          <a:bodyPr wrap="square" rtlCol="0">
            <a:spAutoFit/>
          </a:bodyPr>
          <a:lstStyle/>
          <a:p>
            <a:r>
              <a:rPr lang="ru-RU" sz="1800" dirty="0" smtClean="0">
                <a:latin typeface="+mj-lt"/>
              </a:rPr>
              <a:t>Встраивание </a:t>
            </a:r>
            <a:r>
              <a:rPr lang="en-US" sz="1800" dirty="0" smtClean="0">
                <a:latin typeface="+mj-lt"/>
              </a:rPr>
              <a:t>CSS </a:t>
            </a:r>
            <a:r>
              <a:rPr lang="ru-RU" sz="1800" dirty="0" smtClean="0">
                <a:latin typeface="+mj-lt"/>
              </a:rPr>
              <a:t>стилей в </a:t>
            </a:r>
            <a:r>
              <a:rPr lang="en-US" sz="1800" dirty="0" smtClean="0">
                <a:latin typeface="+mj-lt"/>
              </a:rPr>
              <a:t>html </a:t>
            </a:r>
            <a:r>
              <a:rPr lang="ru-RU" sz="1800" dirty="0" smtClean="0">
                <a:latin typeface="+mj-lt"/>
              </a:rPr>
              <a:t>документ</a:t>
            </a:r>
            <a:endParaRPr lang="ru-RU" sz="1800" dirty="0">
              <a:latin typeface="+mj-lt"/>
            </a:endParaRPr>
          </a:p>
        </p:txBody>
      </p:sp>
      <p:cxnSp>
        <p:nvCxnSpPr>
          <p:cNvPr id="19" name="Прямая со стрелкой 18"/>
          <p:cNvCxnSpPr/>
          <p:nvPr/>
        </p:nvCxnSpPr>
        <p:spPr bwMode="auto">
          <a:xfrm>
            <a:off x="4303433" y="3509486"/>
            <a:ext cx="1793173" cy="48688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0" name="TextBox 19"/>
          <p:cNvSpPr txBox="1"/>
          <p:nvPr/>
        </p:nvSpPr>
        <p:spPr>
          <a:xfrm>
            <a:off x="2212046" y="4762240"/>
            <a:ext cx="3716976" cy="523220"/>
          </a:xfrm>
          <a:prstGeom prst="rect">
            <a:avLst/>
          </a:prstGeom>
          <a:noFill/>
        </p:spPr>
        <p:txBody>
          <a:bodyPr wrap="square" rtlCol="0">
            <a:spAutoFit/>
          </a:bodyPr>
          <a:lstStyle/>
          <a:p>
            <a:r>
              <a:rPr lang="ru-RU" sz="1400" dirty="0" smtClean="0">
                <a:latin typeface="+mj-lt"/>
              </a:rPr>
              <a:t>Вложение. Определение стиля внутри тега</a:t>
            </a:r>
            <a:endParaRPr lang="ru-RU" sz="1400" dirty="0">
              <a:latin typeface="+mj-lt"/>
            </a:endParaRPr>
          </a:p>
        </p:txBody>
      </p:sp>
      <p:cxnSp>
        <p:nvCxnSpPr>
          <p:cNvPr id="21" name="Прямая со стрелкой 20"/>
          <p:cNvCxnSpPr/>
          <p:nvPr/>
        </p:nvCxnSpPr>
        <p:spPr bwMode="auto">
          <a:xfrm>
            <a:off x="1725047" y="4349568"/>
            <a:ext cx="760021" cy="32295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4336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4336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9C73703F-5581-4A4D-BE23-F182A22AF12A}" type="slidenum">
              <a:rPr lang="ru-RU">
                <a:solidFill>
                  <a:srgbClr val="000066"/>
                </a:solidFill>
                <a:latin typeface="Times New Roman" pitchFamily="18" charset="0"/>
              </a:rPr>
              <a:pPr algn="ctr"/>
              <a:t>64</a:t>
            </a:fld>
            <a:endParaRPr lang="ru-RU">
              <a:solidFill>
                <a:srgbClr val="000066"/>
              </a:solidFill>
              <a:latin typeface="Times New Roman" pitchFamily="18" charset="0"/>
            </a:endParaRPr>
          </a:p>
        </p:txBody>
      </p:sp>
      <p:sp>
        <p:nvSpPr>
          <p:cNvPr id="13"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pic>
        <p:nvPicPr>
          <p:cNvPr id="24" name="Picture 2" descr="Рис. 1"/>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23825" y="992188"/>
            <a:ext cx="4438650" cy="3724276"/>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4" descr="Рис. 2"/>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4467225" y="2031450"/>
            <a:ext cx="4438650" cy="3990976"/>
          </a:xfrm>
          <a:prstGeom prst="rect">
            <a:avLst/>
          </a:prstGeom>
          <a:noFill/>
          <a:extLst>
            <a:ext uri="{909E8E84-426E-40DD-AFC4-6F175D3DCCD1}">
              <a14:hiddenFill xmlns:a14="http://schemas.microsoft.com/office/drawing/2010/main" xmlns="">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4541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4541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BCEAEA4E-ADBA-47FC-81F8-33FD12A4856F}" type="slidenum">
              <a:rPr lang="ru-RU">
                <a:solidFill>
                  <a:srgbClr val="000066"/>
                </a:solidFill>
                <a:latin typeface="Times New Roman" pitchFamily="18" charset="0"/>
              </a:rPr>
              <a:pPr algn="ctr"/>
              <a:t>65</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1" name="Заголовок 1"/>
          <p:cNvSpPr txBox="1">
            <a:spLocks/>
          </p:cNvSpPr>
          <p:nvPr/>
        </p:nvSpPr>
        <p:spPr>
          <a:xfrm>
            <a:off x="484188" y="680501"/>
            <a:ext cx="8229600" cy="5715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Каскадирование</a:t>
            </a:r>
            <a:endParaRPr lang="ru-RU" sz="2800" dirty="0"/>
          </a:p>
        </p:txBody>
      </p:sp>
      <p:sp>
        <p:nvSpPr>
          <p:cNvPr id="12" name="Объект 2"/>
          <p:cNvSpPr txBox="1">
            <a:spLocks/>
          </p:cNvSpPr>
          <p:nvPr/>
        </p:nvSpPr>
        <p:spPr>
          <a:xfrm>
            <a:off x="457200" y="1222736"/>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ru-RU" sz="1800" dirty="0" smtClean="0"/>
              <a:t>Правила каскадирования позволяют разрешать ситуации, когда для одного элемента прописано несколько стилей. </a:t>
            </a:r>
            <a:r>
              <a:rPr lang="ru-RU" sz="1800" b="1" dirty="0" smtClean="0"/>
              <a:t>Каскадирование </a:t>
            </a:r>
            <a:r>
              <a:rPr lang="ru-RU" sz="1800" dirty="0" smtClean="0"/>
              <a:t>основано на присвоении некоторого приоритета каждому правилу.</a:t>
            </a:r>
            <a:endParaRPr lang="ru-RU" sz="1800" dirty="0"/>
          </a:p>
        </p:txBody>
      </p:sp>
      <p:sp>
        <p:nvSpPr>
          <p:cNvPr id="13" name="Прямоугольник 12"/>
          <p:cNvSpPr/>
          <p:nvPr/>
        </p:nvSpPr>
        <p:spPr>
          <a:xfrm>
            <a:off x="2317298" y="2632869"/>
            <a:ext cx="3990195" cy="646331"/>
          </a:xfrm>
          <a:prstGeom prst="rect">
            <a:avLst/>
          </a:prstGeom>
          <a:noFill/>
        </p:spPr>
        <p:txBody>
          <a:bodyPr wrap="none" lIns="91440" tIns="45720" rIns="91440" bIns="45720">
            <a:spAutoFit/>
          </a:bodyPr>
          <a:lstStyle/>
          <a:p>
            <a:pPr algn="ctr"/>
            <a:r>
              <a:rPr lang="ru-RU" sz="36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Внешний </a:t>
            </a:r>
            <a:r>
              <a:rPr lang="en-US" sz="3600" b="1" dirty="0" err="1"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css</a:t>
            </a:r>
            <a:r>
              <a:rPr lang="ru-RU" sz="36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 файл</a:t>
            </a:r>
            <a:endParaRPr lang="ru-RU" sz="36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
        <p:nvSpPr>
          <p:cNvPr id="14" name="Прямоугольник 13"/>
          <p:cNvSpPr/>
          <p:nvPr/>
        </p:nvSpPr>
        <p:spPr>
          <a:xfrm>
            <a:off x="1760146" y="3893232"/>
            <a:ext cx="5104474" cy="584775"/>
          </a:xfrm>
          <a:prstGeom prst="rect">
            <a:avLst/>
          </a:prstGeom>
          <a:noFill/>
        </p:spPr>
        <p:txBody>
          <a:bodyPr wrap="none" lIns="91440" tIns="45720" rIns="91440" bIns="45720">
            <a:spAutoFit/>
          </a:bodyPr>
          <a:lstStyle/>
          <a:p>
            <a:pPr algn="ctr"/>
            <a:r>
              <a:rPr lang="ru-RU" sz="32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Раздел </a:t>
            </a:r>
            <a:r>
              <a:rPr lang="en-US" sz="32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&lt;style&gt; </a:t>
            </a:r>
            <a:r>
              <a:rPr lang="ru-RU" sz="32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на странице</a:t>
            </a:r>
            <a:endParaRPr lang="ru-RU" sz="32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
        <p:nvSpPr>
          <p:cNvPr id="15" name="Прямоугольник 14"/>
          <p:cNvSpPr/>
          <p:nvPr/>
        </p:nvSpPr>
        <p:spPr>
          <a:xfrm>
            <a:off x="2819573" y="5113449"/>
            <a:ext cx="3066865" cy="646331"/>
          </a:xfrm>
          <a:prstGeom prst="rect">
            <a:avLst/>
          </a:prstGeom>
          <a:noFill/>
        </p:spPr>
        <p:txBody>
          <a:bodyPr wrap="none" lIns="91440" tIns="45720" rIns="91440" bIns="45720">
            <a:spAutoFit/>
          </a:bodyPr>
          <a:lstStyle/>
          <a:p>
            <a:pPr algn="ctr"/>
            <a:r>
              <a:rPr lang="ru-RU" sz="36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На уровне тега</a:t>
            </a:r>
            <a:endParaRPr lang="ru-RU" sz="36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
        <p:nvSpPr>
          <p:cNvPr id="16" name="Стрелка вниз 15"/>
          <p:cNvSpPr/>
          <p:nvPr/>
        </p:nvSpPr>
        <p:spPr bwMode="auto">
          <a:xfrm>
            <a:off x="4025778" y="3301876"/>
            <a:ext cx="573210" cy="532263"/>
          </a:xfrm>
          <a:prstGeom prst="down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200" b="1" i="0" u="none" strike="noStrike" normalizeH="0" baseline="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
        <p:nvSpPr>
          <p:cNvPr id="17" name="Стрелка вниз 16"/>
          <p:cNvSpPr/>
          <p:nvPr/>
        </p:nvSpPr>
        <p:spPr bwMode="auto">
          <a:xfrm>
            <a:off x="4066401" y="4478007"/>
            <a:ext cx="573210" cy="532263"/>
          </a:xfrm>
          <a:prstGeom prst="down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200" b="1" i="0" u="none" strike="noStrike" normalizeH="0" baseline="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1822450" y="2478980"/>
            <a:ext cx="560705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sz="1400"/>
          </a:p>
        </p:txBody>
      </p:sp>
      <p:pic>
        <p:nvPicPr>
          <p:cNvPr id="14746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1239FD1F-2518-4721-8109-E0AD6E6029AE}" type="slidenum">
              <a:rPr lang="ru-RU" sz="1400">
                <a:solidFill>
                  <a:srgbClr val="000066"/>
                </a:solidFill>
                <a:latin typeface="Times New Roman" pitchFamily="18" charset="0"/>
              </a:rPr>
              <a:pPr algn="ctr"/>
              <a:t>66</a:t>
            </a:fld>
            <a:endParaRPr lang="ru-RU" sz="1400">
              <a:solidFill>
                <a:srgbClr val="000066"/>
              </a:solidFill>
              <a:latin typeface="Times New Roman" pitchFamily="18"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2" name="Заголовок 1"/>
          <p:cNvSpPr txBox="1">
            <a:spLocks/>
          </p:cNvSpPr>
          <p:nvPr/>
        </p:nvSpPr>
        <p:spPr>
          <a:xfrm>
            <a:off x="523081" y="870075"/>
            <a:ext cx="2742588" cy="358775"/>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1600" dirty="0" smtClean="0"/>
              <a:t>Наследование</a:t>
            </a:r>
            <a:endParaRPr lang="ru-RU" sz="1600" dirty="0"/>
          </a:p>
        </p:txBody>
      </p:sp>
      <p:sp>
        <p:nvSpPr>
          <p:cNvPr id="13" name="Овал 12"/>
          <p:cNvSpPr/>
          <p:nvPr/>
        </p:nvSpPr>
        <p:spPr bwMode="auto">
          <a:xfrm>
            <a:off x="832338" y="1337481"/>
            <a:ext cx="1938157" cy="114149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smtClean="0">
                <a:ln>
                  <a:noFill/>
                </a:ln>
                <a:effectLst/>
                <a:latin typeface="+mj-lt"/>
              </a:rPr>
              <a:t>Внешний </a:t>
            </a:r>
            <a:br>
              <a:rPr kumimoji="0" lang="ru-RU" sz="1400" b="0" i="0" u="none" strike="noStrike" cap="none" normalizeH="0" baseline="0" dirty="0" smtClean="0">
                <a:ln>
                  <a:noFill/>
                </a:ln>
                <a:effectLst/>
                <a:latin typeface="+mj-lt"/>
              </a:rPr>
            </a:br>
            <a:r>
              <a:rPr kumimoji="0" lang="ru-RU" sz="1400" b="0" i="0" u="none" strike="noStrike" cap="none" normalizeH="0" baseline="0" dirty="0" smtClean="0">
                <a:ln>
                  <a:noFill/>
                </a:ln>
                <a:effectLst/>
                <a:latin typeface="+mj-lt"/>
              </a:rPr>
              <a:t>файл</a:t>
            </a:r>
          </a:p>
        </p:txBody>
      </p:sp>
      <p:sp>
        <p:nvSpPr>
          <p:cNvPr id="14" name="Овал 13"/>
          <p:cNvSpPr/>
          <p:nvPr/>
        </p:nvSpPr>
        <p:spPr bwMode="auto">
          <a:xfrm>
            <a:off x="853370" y="2835035"/>
            <a:ext cx="1938157" cy="101308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smtClean="0">
                <a:ln>
                  <a:noFill/>
                </a:ln>
                <a:effectLst/>
                <a:latin typeface="+mj-lt"/>
              </a:rPr>
              <a:t>Раздел </a:t>
            </a:r>
            <a:r>
              <a:rPr kumimoji="0" lang="en-US" sz="1400" b="0" i="0" u="none" strike="noStrike" cap="none" normalizeH="0" baseline="0" dirty="0" smtClean="0">
                <a:ln>
                  <a:noFill/>
                </a:ln>
                <a:effectLst/>
                <a:latin typeface="+mj-lt"/>
              </a:rPr>
              <a:t/>
            </a:r>
            <a:br>
              <a:rPr kumimoji="0" lang="en-US" sz="1400" b="0" i="0" u="none" strike="noStrike" cap="none" normalizeH="0" baseline="0" dirty="0" smtClean="0">
                <a:ln>
                  <a:noFill/>
                </a:ln>
                <a:effectLst/>
                <a:latin typeface="+mj-lt"/>
              </a:rPr>
            </a:br>
            <a:r>
              <a:rPr kumimoji="0" lang="en-US" sz="1400" b="0" i="0" u="none" strike="noStrike" cap="none" normalizeH="0" baseline="0" dirty="0" smtClean="0">
                <a:ln>
                  <a:noFill/>
                </a:ln>
                <a:effectLst/>
                <a:latin typeface="+mj-lt"/>
              </a:rPr>
              <a:t>&lt;style&gt;</a:t>
            </a:r>
            <a:endParaRPr kumimoji="0" lang="ru-RU" sz="1400" b="0" i="0" u="none" strike="noStrike" cap="none" normalizeH="0" baseline="0" dirty="0" smtClean="0">
              <a:ln>
                <a:noFill/>
              </a:ln>
              <a:effectLst/>
              <a:latin typeface="+mj-lt"/>
            </a:endParaRPr>
          </a:p>
        </p:txBody>
      </p:sp>
      <p:sp>
        <p:nvSpPr>
          <p:cNvPr id="15" name="Овал 14"/>
          <p:cNvSpPr/>
          <p:nvPr/>
        </p:nvSpPr>
        <p:spPr bwMode="auto">
          <a:xfrm>
            <a:off x="906157" y="4186797"/>
            <a:ext cx="1848156" cy="110196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ru-RU" sz="1400" b="0" dirty="0" smtClean="0">
                <a:latin typeface="+mj-lt"/>
              </a:rPr>
              <a:t>Стиль на </a:t>
            </a:r>
            <a:br>
              <a:rPr lang="ru-RU" sz="1400" b="0" dirty="0" smtClean="0">
                <a:latin typeface="+mj-lt"/>
              </a:rPr>
            </a:br>
            <a:r>
              <a:rPr lang="ru-RU" sz="1400" b="0" dirty="0" smtClean="0">
                <a:latin typeface="+mj-lt"/>
              </a:rPr>
              <a:t>уровне </a:t>
            </a:r>
            <a:br>
              <a:rPr lang="ru-RU" sz="1400" b="0" dirty="0" smtClean="0">
                <a:latin typeface="+mj-lt"/>
              </a:rPr>
            </a:br>
            <a:r>
              <a:rPr lang="ru-RU" sz="1400" b="0" dirty="0" smtClean="0">
                <a:latin typeface="+mj-lt"/>
              </a:rPr>
              <a:t>тега</a:t>
            </a:r>
            <a:endParaRPr kumimoji="0" lang="ru-RU" sz="1400" b="0" i="0" u="none" strike="noStrike" cap="none" normalizeH="0" baseline="0" dirty="0" smtClean="0">
              <a:ln>
                <a:noFill/>
              </a:ln>
              <a:effectLst/>
              <a:latin typeface="+mj-lt"/>
            </a:endParaRPr>
          </a:p>
        </p:txBody>
      </p:sp>
      <p:sp>
        <p:nvSpPr>
          <p:cNvPr id="16" name="TextBox 15"/>
          <p:cNvSpPr txBox="1"/>
          <p:nvPr/>
        </p:nvSpPr>
        <p:spPr>
          <a:xfrm>
            <a:off x="2791527" y="1646620"/>
            <a:ext cx="1637381" cy="523220"/>
          </a:xfrm>
          <a:prstGeom prst="rect">
            <a:avLst/>
          </a:prstGeom>
          <a:noFill/>
        </p:spPr>
        <p:txBody>
          <a:bodyPr wrap="square" rtlCol="0">
            <a:spAutoFit/>
          </a:bodyPr>
          <a:lstStyle/>
          <a:p>
            <a:r>
              <a:rPr lang="ru-RU" sz="1400" dirty="0" smtClean="0">
                <a:latin typeface="+mj-lt"/>
              </a:rPr>
              <a:t>Цвет: красный</a:t>
            </a:r>
          </a:p>
          <a:p>
            <a:r>
              <a:rPr lang="ru-RU" sz="1400" dirty="0" smtClean="0">
                <a:latin typeface="+mj-lt"/>
              </a:rPr>
              <a:t>Размер: 24</a:t>
            </a:r>
            <a:r>
              <a:rPr lang="en-US" sz="1400" dirty="0" err="1" smtClean="0">
                <a:latin typeface="+mj-lt"/>
              </a:rPr>
              <a:t>px</a:t>
            </a:r>
            <a:endParaRPr lang="ru-RU" sz="1400" dirty="0">
              <a:latin typeface="+mj-lt"/>
            </a:endParaRPr>
          </a:p>
        </p:txBody>
      </p:sp>
      <p:sp>
        <p:nvSpPr>
          <p:cNvPr id="17" name="TextBox 16"/>
          <p:cNvSpPr txBox="1"/>
          <p:nvPr/>
        </p:nvSpPr>
        <p:spPr>
          <a:xfrm>
            <a:off x="2754313" y="3187688"/>
            <a:ext cx="2246981" cy="307777"/>
          </a:xfrm>
          <a:prstGeom prst="rect">
            <a:avLst/>
          </a:prstGeom>
          <a:noFill/>
        </p:spPr>
        <p:txBody>
          <a:bodyPr wrap="square" rtlCol="0">
            <a:spAutoFit/>
          </a:bodyPr>
          <a:lstStyle/>
          <a:p>
            <a:r>
              <a:rPr lang="ru-RU" sz="1400" dirty="0" smtClean="0">
                <a:latin typeface="+mj-lt"/>
              </a:rPr>
              <a:t>Начертание: курсив</a:t>
            </a:r>
            <a:endParaRPr lang="ru-RU" sz="1400" dirty="0">
              <a:latin typeface="+mj-lt"/>
            </a:endParaRPr>
          </a:p>
        </p:txBody>
      </p:sp>
      <p:sp>
        <p:nvSpPr>
          <p:cNvPr id="18" name="TextBox 17"/>
          <p:cNvSpPr txBox="1"/>
          <p:nvPr/>
        </p:nvSpPr>
        <p:spPr>
          <a:xfrm>
            <a:off x="2754313" y="4583892"/>
            <a:ext cx="3043450" cy="307777"/>
          </a:xfrm>
          <a:prstGeom prst="rect">
            <a:avLst/>
          </a:prstGeom>
          <a:noFill/>
        </p:spPr>
        <p:txBody>
          <a:bodyPr wrap="square" rtlCol="0">
            <a:spAutoFit/>
          </a:bodyPr>
          <a:lstStyle/>
          <a:p>
            <a:r>
              <a:rPr lang="ru-RU" sz="1400" dirty="0" smtClean="0">
                <a:latin typeface="+mj-lt"/>
              </a:rPr>
              <a:t>Цвет: зеленый</a:t>
            </a:r>
            <a:endParaRPr lang="ru-RU" sz="1400" dirty="0">
              <a:latin typeface="+mj-lt"/>
            </a:endParaRPr>
          </a:p>
        </p:txBody>
      </p:sp>
      <p:sp>
        <p:nvSpPr>
          <p:cNvPr id="19" name="TextBox 18"/>
          <p:cNvSpPr txBox="1"/>
          <p:nvPr/>
        </p:nvSpPr>
        <p:spPr>
          <a:xfrm>
            <a:off x="5797763" y="1554287"/>
            <a:ext cx="3043450" cy="707886"/>
          </a:xfrm>
          <a:prstGeom prst="rect">
            <a:avLst/>
          </a:prstGeom>
          <a:noFill/>
        </p:spPr>
        <p:txBody>
          <a:bodyPr wrap="square" rtlCol="0">
            <a:spAutoFit/>
          </a:bodyPr>
          <a:lstStyle/>
          <a:p>
            <a:r>
              <a:rPr lang="ru-RU" dirty="0" smtClean="0">
                <a:solidFill>
                  <a:srgbClr val="FF0000"/>
                </a:solidFill>
                <a:latin typeface="+mj-lt"/>
              </a:rPr>
              <a:t>Цвет: красный</a:t>
            </a:r>
          </a:p>
          <a:p>
            <a:r>
              <a:rPr lang="ru-RU" dirty="0" smtClean="0">
                <a:solidFill>
                  <a:srgbClr val="FF0000"/>
                </a:solidFill>
                <a:latin typeface="+mj-lt"/>
              </a:rPr>
              <a:t>Размер: 24</a:t>
            </a:r>
            <a:r>
              <a:rPr lang="en-US" dirty="0" err="1" smtClean="0">
                <a:solidFill>
                  <a:srgbClr val="FF0000"/>
                </a:solidFill>
                <a:latin typeface="+mj-lt"/>
              </a:rPr>
              <a:t>px</a:t>
            </a:r>
            <a:endParaRPr lang="ru-RU" dirty="0">
              <a:solidFill>
                <a:srgbClr val="FF0000"/>
              </a:solidFill>
              <a:latin typeface="+mj-lt"/>
            </a:endParaRPr>
          </a:p>
        </p:txBody>
      </p:sp>
      <p:sp>
        <p:nvSpPr>
          <p:cNvPr id="20" name="TextBox 19"/>
          <p:cNvSpPr txBox="1"/>
          <p:nvPr/>
        </p:nvSpPr>
        <p:spPr>
          <a:xfrm>
            <a:off x="5797763" y="2850485"/>
            <a:ext cx="3043450" cy="1015663"/>
          </a:xfrm>
          <a:prstGeom prst="rect">
            <a:avLst/>
          </a:prstGeom>
          <a:noFill/>
        </p:spPr>
        <p:txBody>
          <a:bodyPr wrap="square" rtlCol="0">
            <a:spAutoFit/>
          </a:bodyPr>
          <a:lstStyle/>
          <a:p>
            <a:r>
              <a:rPr lang="ru-RU" dirty="0" smtClean="0">
                <a:solidFill>
                  <a:srgbClr val="FF0000"/>
                </a:solidFill>
                <a:latin typeface="+mj-lt"/>
              </a:rPr>
              <a:t>Цвет: красный</a:t>
            </a:r>
          </a:p>
          <a:p>
            <a:r>
              <a:rPr lang="ru-RU" dirty="0" smtClean="0">
                <a:solidFill>
                  <a:srgbClr val="FF0000"/>
                </a:solidFill>
                <a:latin typeface="+mj-lt"/>
              </a:rPr>
              <a:t>Размер: 24</a:t>
            </a:r>
            <a:r>
              <a:rPr lang="en-US" dirty="0" err="1" smtClean="0">
                <a:solidFill>
                  <a:srgbClr val="FF0000"/>
                </a:solidFill>
                <a:latin typeface="+mj-lt"/>
              </a:rPr>
              <a:t>px</a:t>
            </a:r>
            <a:endParaRPr lang="ru-RU" dirty="0" smtClean="0">
              <a:solidFill>
                <a:srgbClr val="FF0000"/>
              </a:solidFill>
              <a:latin typeface="+mj-lt"/>
            </a:endParaRPr>
          </a:p>
          <a:p>
            <a:r>
              <a:rPr lang="ru-RU" dirty="0">
                <a:solidFill>
                  <a:srgbClr val="FF0000"/>
                </a:solidFill>
                <a:latin typeface="+mj-lt"/>
              </a:rPr>
              <a:t>Начертание: </a:t>
            </a:r>
            <a:r>
              <a:rPr lang="ru-RU" dirty="0" smtClean="0">
                <a:solidFill>
                  <a:srgbClr val="FF0000"/>
                </a:solidFill>
                <a:latin typeface="+mj-lt"/>
              </a:rPr>
              <a:t>курсив</a:t>
            </a:r>
            <a:endParaRPr lang="ru-RU" dirty="0">
              <a:solidFill>
                <a:srgbClr val="FF0000"/>
              </a:solidFill>
              <a:latin typeface="+mj-lt"/>
            </a:endParaRPr>
          </a:p>
        </p:txBody>
      </p:sp>
      <p:sp>
        <p:nvSpPr>
          <p:cNvPr id="21" name="TextBox 20"/>
          <p:cNvSpPr txBox="1"/>
          <p:nvPr/>
        </p:nvSpPr>
        <p:spPr>
          <a:xfrm>
            <a:off x="5797763" y="4229949"/>
            <a:ext cx="3043450" cy="1015663"/>
          </a:xfrm>
          <a:prstGeom prst="rect">
            <a:avLst/>
          </a:prstGeom>
          <a:noFill/>
        </p:spPr>
        <p:txBody>
          <a:bodyPr wrap="square" rtlCol="0">
            <a:spAutoFit/>
          </a:bodyPr>
          <a:lstStyle/>
          <a:p>
            <a:r>
              <a:rPr lang="ru-RU" dirty="0" smtClean="0">
                <a:solidFill>
                  <a:srgbClr val="FF0000"/>
                </a:solidFill>
                <a:latin typeface="+mj-lt"/>
              </a:rPr>
              <a:t>Цвет: зеленый</a:t>
            </a:r>
          </a:p>
          <a:p>
            <a:r>
              <a:rPr lang="ru-RU" dirty="0" smtClean="0">
                <a:solidFill>
                  <a:srgbClr val="FF0000"/>
                </a:solidFill>
                <a:latin typeface="+mj-lt"/>
              </a:rPr>
              <a:t>Размер: 24</a:t>
            </a:r>
            <a:r>
              <a:rPr lang="en-US" dirty="0" err="1" smtClean="0">
                <a:solidFill>
                  <a:srgbClr val="FF0000"/>
                </a:solidFill>
                <a:latin typeface="+mj-lt"/>
              </a:rPr>
              <a:t>px</a:t>
            </a:r>
            <a:endParaRPr lang="ru-RU" dirty="0" smtClean="0">
              <a:solidFill>
                <a:srgbClr val="FF0000"/>
              </a:solidFill>
              <a:latin typeface="+mj-lt"/>
            </a:endParaRPr>
          </a:p>
          <a:p>
            <a:r>
              <a:rPr lang="ru-RU" dirty="0">
                <a:solidFill>
                  <a:srgbClr val="FF0000"/>
                </a:solidFill>
                <a:latin typeface="+mj-lt"/>
              </a:rPr>
              <a:t>Начертание: </a:t>
            </a:r>
            <a:r>
              <a:rPr lang="ru-RU" dirty="0" smtClean="0">
                <a:solidFill>
                  <a:srgbClr val="FF0000"/>
                </a:solidFill>
                <a:latin typeface="+mj-lt"/>
              </a:rPr>
              <a:t>курсив</a:t>
            </a:r>
            <a:endParaRPr lang="ru-RU" dirty="0">
              <a:solidFill>
                <a:srgbClr val="FF0000"/>
              </a:solidFill>
              <a:latin typeface="+mj-lt"/>
            </a:endParaRPr>
          </a:p>
        </p:txBody>
      </p:sp>
      <p:sp>
        <p:nvSpPr>
          <p:cNvPr id="22" name="TextBox 21"/>
          <p:cNvSpPr txBox="1"/>
          <p:nvPr/>
        </p:nvSpPr>
        <p:spPr>
          <a:xfrm>
            <a:off x="5862425" y="895573"/>
            <a:ext cx="2695421" cy="307777"/>
          </a:xfrm>
          <a:prstGeom prst="rect">
            <a:avLst/>
          </a:prstGeom>
          <a:noFill/>
        </p:spPr>
        <p:txBody>
          <a:bodyPr wrap="square" rtlCol="0">
            <a:spAutoFit/>
          </a:bodyPr>
          <a:lstStyle/>
          <a:p>
            <a:r>
              <a:rPr lang="ru-RU" sz="1400" dirty="0" smtClean="0">
                <a:solidFill>
                  <a:srgbClr val="FF0000"/>
                </a:solidFill>
                <a:latin typeface="+mj-lt"/>
              </a:rPr>
              <a:t>                ИТОГ</a:t>
            </a:r>
            <a:endParaRPr lang="ru-RU" sz="1400" dirty="0">
              <a:solidFill>
                <a:srgbClr val="FF0000"/>
              </a:solidFill>
              <a:latin typeface="+mj-lt"/>
            </a:endParaRPr>
          </a:p>
        </p:txBody>
      </p:sp>
      <p:sp>
        <p:nvSpPr>
          <p:cNvPr id="23" name="Стрелка вниз 22"/>
          <p:cNvSpPr/>
          <p:nvPr/>
        </p:nvSpPr>
        <p:spPr bwMode="auto">
          <a:xfrm>
            <a:off x="1700581" y="2500152"/>
            <a:ext cx="259308" cy="313898"/>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400" b="0" i="0" u="none" strike="noStrike" cap="none" normalizeH="0" baseline="0" smtClean="0">
              <a:ln>
                <a:noFill/>
              </a:ln>
              <a:solidFill>
                <a:schemeClr val="tx1"/>
              </a:solidFill>
              <a:effectLst/>
              <a:latin typeface="+mj-lt"/>
            </a:endParaRPr>
          </a:p>
        </p:txBody>
      </p:sp>
      <p:sp>
        <p:nvSpPr>
          <p:cNvPr id="24" name="Стрелка вниз 23"/>
          <p:cNvSpPr/>
          <p:nvPr/>
        </p:nvSpPr>
        <p:spPr bwMode="auto">
          <a:xfrm>
            <a:off x="1692796" y="3848119"/>
            <a:ext cx="259308" cy="313898"/>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400" b="0" i="0" u="none" strike="noStrike" cap="none" normalizeH="0" baseline="0" smtClean="0">
              <a:ln>
                <a:noFill/>
              </a:ln>
              <a:solidFill>
                <a:schemeClr val="tx1"/>
              </a:solidFill>
              <a:effectLst/>
              <a:latin typeface="+mj-l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4950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49509"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D4BA2C0-AA02-4E85-9644-18A764850C87}" type="slidenum">
              <a:rPr lang="ru-RU">
                <a:solidFill>
                  <a:srgbClr val="000066"/>
                </a:solidFill>
                <a:latin typeface="Times New Roman" pitchFamily="18" charset="0"/>
              </a:rPr>
              <a:pPr algn="ctr"/>
              <a:t>67</a:t>
            </a:fld>
            <a:endParaRPr lang="ru-RU">
              <a:solidFill>
                <a:srgbClr val="000066"/>
              </a:solidFill>
              <a:latin typeface="Times New Roman" pitchFamily="18" charset="0"/>
            </a:endParaRPr>
          </a:p>
        </p:txBody>
      </p:sp>
      <p:sp>
        <p:nvSpPr>
          <p:cNvPr id="13"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2" name="Заголовок 1"/>
          <p:cNvSpPr txBox="1">
            <a:spLocks/>
          </p:cNvSpPr>
          <p:nvPr/>
        </p:nvSpPr>
        <p:spPr>
          <a:xfrm>
            <a:off x="457200" y="66877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Единицы измерения в </a:t>
            </a:r>
            <a:r>
              <a:rPr lang="en-US" smtClean="0"/>
              <a:t>CSS</a:t>
            </a:r>
            <a:endParaRPr lang="ru-RU" dirty="0"/>
          </a:p>
        </p:txBody>
      </p:sp>
      <p:sp>
        <p:nvSpPr>
          <p:cNvPr id="14" name="Объект 2"/>
          <p:cNvSpPr txBox="1">
            <a:spLocks/>
          </p:cNvSpPr>
          <p:nvPr/>
        </p:nvSpPr>
        <p:spPr>
          <a:xfrm>
            <a:off x="484188" y="2011803"/>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smtClean="0"/>
              <a:t>px – </a:t>
            </a:r>
            <a:r>
              <a:rPr lang="ru-RU" sz="2400" smtClean="0"/>
              <a:t>пиксели </a:t>
            </a:r>
            <a:r>
              <a:rPr lang="en-US" sz="2400" smtClean="0"/>
              <a:t>(border:1px solid red;)</a:t>
            </a:r>
          </a:p>
          <a:p>
            <a:r>
              <a:rPr lang="en-US" sz="2400" smtClean="0"/>
              <a:t>in – </a:t>
            </a:r>
            <a:r>
              <a:rPr lang="ru-RU" sz="2400" smtClean="0"/>
              <a:t>дюймы </a:t>
            </a:r>
          </a:p>
          <a:p>
            <a:r>
              <a:rPr lang="en-US" sz="2400" smtClean="0"/>
              <a:t>cm – </a:t>
            </a:r>
            <a:r>
              <a:rPr lang="ru-RU" sz="2400" smtClean="0"/>
              <a:t>сантиметры</a:t>
            </a:r>
          </a:p>
          <a:p>
            <a:r>
              <a:rPr lang="en-US" sz="2400" smtClean="0"/>
              <a:t>mm – </a:t>
            </a:r>
            <a:r>
              <a:rPr lang="ru-RU" sz="2400" smtClean="0"/>
              <a:t>миллиметры</a:t>
            </a:r>
          </a:p>
          <a:p>
            <a:r>
              <a:rPr lang="en-US" sz="2400" smtClean="0"/>
              <a:t>pt – </a:t>
            </a:r>
            <a:r>
              <a:rPr lang="ru-RU" sz="2400" smtClean="0"/>
              <a:t>пункты </a:t>
            </a:r>
            <a:r>
              <a:rPr lang="en-US" sz="2400" smtClean="0"/>
              <a:t>(font-size:12pt;)</a:t>
            </a:r>
          </a:p>
          <a:p>
            <a:r>
              <a:rPr lang="en-US" sz="2400" smtClean="0"/>
              <a:t>% - </a:t>
            </a:r>
            <a:r>
              <a:rPr lang="ru-RU" sz="2400" smtClean="0"/>
              <a:t>изменение в процентах (</a:t>
            </a:r>
            <a:r>
              <a:rPr lang="en-US" sz="2400" smtClean="0"/>
              <a:t>font-size:+20%;)</a:t>
            </a:r>
            <a:endParaRPr lang="ru-RU" sz="24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5155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5155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2FA04C0-C707-4F5A-857A-955AC61D4D47}" type="slidenum">
              <a:rPr lang="ru-RU">
                <a:solidFill>
                  <a:srgbClr val="000066"/>
                </a:solidFill>
                <a:latin typeface="Times New Roman" pitchFamily="18" charset="0"/>
              </a:rPr>
              <a:pPr algn="ctr"/>
              <a:t>68</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1" name="Заголовок 1"/>
          <p:cNvSpPr txBox="1">
            <a:spLocks/>
          </p:cNvSpPr>
          <p:nvPr/>
        </p:nvSpPr>
        <p:spPr>
          <a:xfrm>
            <a:off x="457200" y="66877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Селекторы</a:t>
            </a:r>
            <a:endParaRPr lang="ru-RU" dirty="0"/>
          </a:p>
        </p:txBody>
      </p:sp>
      <p:sp>
        <p:nvSpPr>
          <p:cNvPr id="12" name="Объект 2"/>
          <p:cNvSpPr txBox="1">
            <a:spLocks/>
          </p:cNvSpPr>
          <p:nvPr/>
        </p:nvSpPr>
        <p:spPr>
          <a:xfrm>
            <a:off x="484188" y="2011803"/>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2400" dirty="0" smtClean="0"/>
              <a:t>Селектор «НАЗВАНИЕ ТЕГА»</a:t>
            </a:r>
            <a:endParaRPr lang="en-US" sz="2400" dirty="0" smtClean="0"/>
          </a:p>
          <a:p>
            <a:r>
              <a:rPr lang="ru-RU" sz="2400" dirty="0" smtClean="0"/>
              <a:t>Применяется автоматически к тегу</a:t>
            </a:r>
            <a:br>
              <a:rPr lang="ru-RU" sz="2400" dirty="0" smtClean="0"/>
            </a:br>
            <a:r>
              <a:rPr lang="ru-RU" sz="2400" dirty="0" smtClean="0"/>
              <a:t>на всей </a:t>
            </a:r>
            <a:r>
              <a:rPr lang="en-US" sz="2400" dirty="0" smtClean="0"/>
              <a:t>web-</a:t>
            </a:r>
            <a:r>
              <a:rPr lang="ru-RU" sz="2400" dirty="0" smtClean="0"/>
              <a:t>странице.</a:t>
            </a:r>
          </a:p>
          <a:p>
            <a:r>
              <a:rPr lang="ru-RU" sz="2400" dirty="0" smtClean="0"/>
              <a:t>Пример:  </a:t>
            </a:r>
            <a:r>
              <a:rPr lang="en-US" sz="2400" i="1" dirty="0" smtClean="0"/>
              <a:t>p{border:1px solid red;}</a:t>
            </a:r>
            <a:endParaRPr lang="ru-RU" sz="2400" i="1" dirty="0" smtClean="0"/>
          </a:p>
          <a:p>
            <a:pPr marL="0" indent="0">
              <a:buFontTx/>
              <a:buNone/>
            </a:pPr>
            <a:endParaRPr lang="ru-RU" dirty="0" smtClean="0"/>
          </a:p>
          <a:p>
            <a:pPr marL="0" indent="0">
              <a:buFontTx/>
              <a:buNone/>
            </a:pPr>
            <a:endParaRPr lang="ru-RU" dirty="0"/>
          </a:p>
        </p:txBody>
      </p:sp>
      <p:sp>
        <p:nvSpPr>
          <p:cNvPr id="13" name="Прямоугольник 12"/>
          <p:cNvSpPr/>
          <p:nvPr/>
        </p:nvSpPr>
        <p:spPr>
          <a:xfrm>
            <a:off x="6753795" y="1695215"/>
            <a:ext cx="1792477" cy="2123658"/>
          </a:xfrm>
          <a:prstGeom prst="rect">
            <a:avLst/>
          </a:prstGeom>
          <a:noFill/>
        </p:spPr>
        <p:txBody>
          <a:bodyPr wrap="none" lIns="91440" tIns="45720" rIns="91440" bIns="45720">
            <a:spAutoFit/>
          </a:bodyPr>
          <a:lstStyle/>
          <a:p>
            <a:pPr algn="ctr"/>
            <a:r>
              <a:rPr lang="en-US" sz="4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a:t>
            </a:r>
          </a:p>
          <a:p>
            <a:pPr algn="ctr"/>
            <a:r>
              <a:rPr lang="en-US" sz="4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H1{…}</a:t>
            </a:r>
          </a:p>
          <a:p>
            <a:pPr algn="ctr"/>
            <a:r>
              <a:rPr lang="en-US" sz="4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IMG{…}</a:t>
            </a:r>
            <a:endParaRPr lang="ru-RU" sz="4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536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536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AEB06E25-0232-4E81-B153-C7912557E13C}" type="slidenum">
              <a:rPr lang="ru-RU">
                <a:solidFill>
                  <a:srgbClr val="000066"/>
                </a:solidFill>
                <a:latin typeface="Times New Roman" pitchFamily="18" charset="0"/>
              </a:rPr>
              <a:pPr algn="ctr"/>
              <a:t>69</a:t>
            </a:fld>
            <a:endParaRPr lang="ru-RU">
              <a:solidFill>
                <a:srgbClr val="000066"/>
              </a:solidFill>
              <a:latin typeface="Times New Roman" pitchFamily="18" charset="0"/>
            </a:endParaRPr>
          </a:p>
        </p:txBody>
      </p:sp>
      <p:sp>
        <p:nvSpPr>
          <p:cNvPr id="13"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2" name="Заголовок 1"/>
          <p:cNvSpPr txBox="1">
            <a:spLocks/>
          </p:cNvSpPr>
          <p:nvPr/>
        </p:nvSpPr>
        <p:spPr>
          <a:xfrm>
            <a:off x="438150" y="66877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smtClean="0"/>
              <a:t>Селекторы</a:t>
            </a:r>
            <a:endParaRPr lang="ru-RU" sz="3600" dirty="0"/>
          </a:p>
        </p:txBody>
      </p:sp>
      <p:sp>
        <p:nvSpPr>
          <p:cNvPr id="14" name="Объект 2"/>
          <p:cNvSpPr txBox="1">
            <a:spLocks/>
          </p:cNvSpPr>
          <p:nvPr/>
        </p:nvSpPr>
        <p:spPr>
          <a:xfrm>
            <a:off x="465138" y="1540552"/>
            <a:ext cx="5561770" cy="4971251"/>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1800" dirty="0" smtClean="0"/>
              <a:t>Селектор «КЛАСС ТЕГА»</a:t>
            </a:r>
            <a:endParaRPr lang="en-US" sz="1800" dirty="0" smtClean="0"/>
          </a:p>
          <a:p>
            <a:r>
              <a:rPr lang="ru-RU" sz="1800" dirty="0" smtClean="0"/>
              <a:t>Применяется автоматически ко всем тегам</a:t>
            </a:r>
            <a:br>
              <a:rPr lang="ru-RU" sz="1800" dirty="0" smtClean="0"/>
            </a:br>
            <a:r>
              <a:rPr lang="ru-RU" sz="1800" dirty="0" smtClean="0"/>
              <a:t>у которых в качестве атрибута </a:t>
            </a:r>
            <a:r>
              <a:rPr lang="en-US" sz="1800" i="1" dirty="0" smtClean="0"/>
              <a:t>class</a:t>
            </a:r>
            <a:r>
              <a:rPr lang="ru-RU" sz="1800" dirty="0" smtClean="0"/>
              <a:t> указан соответствующий класс на </a:t>
            </a:r>
            <a:r>
              <a:rPr lang="en-US" sz="1800" dirty="0" smtClean="0"/>
              <a:t>web-</a:t>
            </a:r>
            <a:r>
              <a:rPr lang="ru-RU" sz="1800" dirty="0" smtClean="0"/>
              <a:t>странице.</a:t>
            </a:r>
            <a:endParaRPr lang="en-US" sz="1800" dirty="0" smtClean="0"/>
          </a:p>
          <a:p>
            <a:r>
              <a:rPr lang="ru-RU" sz="1800" dirty="0" smtClean="0"/>
              <a:t>Имя класса может быть любое (латинские буквы и цифры)</a:t>
            </a:r>
          </a:p>
          <a:p>
            <a:r>
              <a:rPr lang="ru-RU" sz="1800" dirty="0" smtClean="0"/>
              <a:t>Пример:  </a:t>
            </a:r>
            <a:r>
              <a:rPr lang="en-US" sz="1800" dirty="0" smtClean="0"/>
              <a:t/>
            </a:r>
            <a:br>
              <a:rPr lang="en-US" sz="1800" dirty="0" smtClean="0"/>
            </a:br>
            <a:r>
              <a:rPr lang="en-US" sz="1800" i="1" dirty="0" smtClean="0"/>
              <a:t>p{border:1px solid red;}</a:t>
            </a:r>
          </a:p>
          <a:p>
            <a:r>
              <a:rPr lang="en-US" sz="1800" i="1" dirty="0" err="1" smtClean="0"/>
              <a:t>p.size</a:t>
            </a:r>
            <a:r>
              <a:rPr lang="en-US" sz="1800" i="1" dirty="0" smtClean="0"/>
              <a:t> {font-size:24px;}</a:t>
            </a:r>
          </a:p>
          <a:p>
            <a:endParaRPr lang="en-US" sz="1800" i="1" dirty="0" smtClean="0"/>
          </a:p>
          <a:p>
            <a:pPr marL="0" indent="0">
              <a:buFontTx/>
              <a:buNone/>
            </a:pPr>
            <a:r>
              <a:rPr lang="en-US" sz="1800" i="1" dirty="0" smtClean="0"/>
              <a:t>&lt;p&gt; </a:t>
            </a:r>
            <a:r>
              <a:rPr lang="ru-RU" sz="1800" i="1" dirty="0" smtClean="0"/>
              <a:t>Текст в красной рамке </a:t>
            </a:r>
            <a:r>
              <a:rPr lang="en-US" sz="1800" i="1" dirty="0" smtClean="0"/>
              <a:t>&lt;/p&gt;</a:t>
            </a:r>
          </a:p>
          <a:p>
            <a:pPr marL="0" indent="0">
              <a:buFontTx/>
              <a:buNone/>
            </a:pPr>
            <a:r>
              <a:rPr lang="en-US" sz="1800" i="1" dirty="0" smtClean="0"/>
              <a:t>&lt;p class=‘size’&gt; </a:t>
            </a:r>
            <a:r>
              <a:rPr lang="ru-RU" sz="1800" i="1" dirty="0" smtClean="0"/>
              <a:t>Текст в красной рамке размера 24 пикселей </a:t>
            </a:r>
            <a:r>
              <a:rPr lang="en-US" sz="1800" i="1" dirty="0" smtClean="0"/>
              <a:t>&lt;/p&gt;</a:t>
            </a:r>
            <a:endParaRPr lang="ru-RU" sz="1800" i="1" dirty="0" smtClean="0"/>
          </a:p>
          <a:p>
            <a:pPr marL="0" indent="0">
              <a:buFontTx/>
              <a:buNone/>
            </a:pPr>
            <a:endParaRPr lang="ru-RU" sz="1800" dirty="0" smtClean="0"/>
          </a:p>
          <a:p>
            <a:pPr marL="0" indent="0">
              <a:buFontTx/>
              <a:buNone/>
            </a:pPr>
            <a:endParaRPr lang="ru-RU" sz="1800" dirty="0"/>
          </a:p>
        </p:txBody>
      </p:sp>
      <p:sp>
        <p:nvSpPr>
          <p:cNvPr id="15" name="Прямоугольник 14"/>
          <p:cNvSpPr/>
          <p:nvPr/>
        </p:nvSpPr>
        <p:spPr>
          <a:xfrm>
            <a:off x="5724741" y="3004737"/>
            <a:ext cx="2760692" cy="2123658"/>
          </a:xfrm>
          <a:prstGeom prst="rect">
            <a:avLst/>
          </a:prstGeom>
          <a:noFill/>
        </p:spPr>
        <p:txBody>
          <a:bodyPr wrap="none" lIns="91440" tIns="45720" rIns="91440" bIns="45720">
            <a:spAutoFit/>
          </a:bodyPr>
          <a:lstStyle/>
          <a:p>
            <a:pPr algn="ctr"/>
            <a:r>
              <a:rPr lang="en-US" sz="4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a:t>
            </a:r>
            <a:r>
              <a:rPr lang="en-US" sz="4400" b="1"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.a1</a:t>
            </a:r>
            <a:r>
              <a:rPr lang="en-US" sz="4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p>
          <a:p>
            <a:pPr algn="ctr"/>
            <a:r>
              <a:rPr lang="en-US" sz="4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H1</a:t>
            </a:r>
            <a:r>
              <a:rPr lang="en-US" sz="4400" b="1" cap="none" spc="0"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.color</a:t>
            </a:r>
            <a:r>
              <a:rPr lang="en-US" sz="4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p>
          <a:p>
            <a:pPr algn="ctr"/>
            <a:r>
              <a:rPr lang="en-US" sz="4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IMG</a:t>
            </a:r>
            <a:r>
              <a:rPr lang="en-US" sz="4400" b="1"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.bd</a:t>
            </a:r>
            <a:r>
              <a:rPr lang="en-US" sz="4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ru-RU" sz="4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cxnSp>
        <p:nvCxnSpPr>
          <p:cNvPr id="16" name="Прямая со стрелкой 15"/>
          <p:cNvCxnSpPr/>
          <p:nvPr/>
        </p:nvCxnSpPr>
        <p:spPr bwMode="auto">
          <a:xfrm>
            <a:off x="1209249" y="4843310"/>
            <a:ext cx="420259" cy="502413"/>
          </a:xfrm>
          <a:prstGeom prst="straightConnector1">
            <a:avLst/>
          </a:prstGeom>
          <a:solidFill>
            <a:schemeClr val="accent1"/>
          </a:solidFill>
          <a:ln w="9525" cap="flat" cmpd="sng" algn="ctr">
            <a:solidFill>
              <a:schemeClr val="tx1"/>
            </a:solidFill>
            <a:prstDash val="solid"/>
            <a:round/>
            <a:headEnd type="triangle" w="med" len="med"/>
            <a:tailEnd type="triangle"/>
          </a:ln>
          <a:effectLst/>
        </p:spPr>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277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745538" y="6483350"/>
            <a:ext cx="398462" cy="374650"/>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1DCB9C37-8C2D-4E82-B1D9-4D1816247EF8}" type="slidenum">
              <a:rPr lang="ru-RU">
                <a:solidFill>
                  <a:srgbClr val="000066"/>
                </a:solidFill>
                <a:latin typeface="Times New Roman" pitchFamily="18" charset="0"/>
              </a:rPr>
              <a:pPr algn="ctr"/>
              <a:t>7</a:t>
            </a:fld>
            <a:endParaRPr lang="ru-RU">
              <a:solidFill>
                <a:srgbClr val="000066"/>
              </a:solidFill>
              <a:latin typeface="Times New Roman" pitchFamily="18"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Введение и основные понятия</a:t>
            </a:r>
          </a:p>
        </p:txBody>
      </p:sp>
      <p:sp>
        <p:nvSpPr>
          <p:cNvPr id="12" name="Заголовок 1"/>
          <p:cNvSpPr txBox="1">
            <a:spLocks/>
          </p:cNvSpPr>
          <p:nvPr/>
        </p:nvSpPr>
        <p:spPr>
          <a:xfrm>
            <a:off x="552203" y="703385"/>
            <a:ext cx="8229600" cy="1143000"/>
          </a:xfrm>
          <a:prstGeom prst="rect">
            <a:avLst/>
          </a:prstGeom>
        </p:spPr>
        <p:txBody>
          <a:bodyPr>
            <a:norm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endParaRPr lang="ru-RU" sz="3200" dirty="0"/>
          </a:p>
        </p:txBody>
      </p:sp>
      <p:sp>
        <p:nvSpPr>
          <p:cNvPr id="2" name="Прямоугольник 1"/>
          <p:cNvSpPr/>
          <p:nvPr/>
        </p:nvSpPr>
        <p:spPr>
          <a:xfrm>
            <a:off x="819941" y="1235702"/>
            <a:ext cx="7694124" cy="1631216"/>
          </a:xfrm>
          <a:prstGeom prst="rect">
            <a:avLst/>
          </a:prstGeom>
        </p:spPr>
        <p:txBody>
          <a:bodyPr wrap="square">
            <a:spAutoFit/>
          </a:bodyPr>
          <a:lstStyle/>
          <a:p>
            <a:r>
              <a:rPr lang="ru-RU" dirty="0">
                <a:latin typeface="Times New Roman" pitchFamily="18" charset="0"/>
                <a:cs typeface="Times New Roman" pitchFamily="18" charset="0"/>
              </a:rPr>
              <a:t>Веб-страница (англ. </a:t>
            </a:r>
            <a:r>
              <a:rPr lang="ru-RU" dirty="0" err="1">
                <a:latin typeface="Times New Roman" pitchFamily="18" charset="0"/>
                <a:cs typeface="Times New Roman" pitchFamily="18" charset="0"/>
              </a:rPr>
              <a:t>Web</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page</a:t>
            </a:r>
            <a:r>
              <a:rPr lang="ru-RU" dirty="0">
                <a:latin typeface="Times New Roman" pitchFamily="18" charset="0"/>
                <a:cs typeface="Times New Roman" pitchFamily="18" charset="0"/>
              </a:rPr>
              <a:t>) — документ или информационный ресурс Всемирной паутины, доступ к которому осуществляется с помощью веб-браузера. Типичная веб-страница представляет собой текстовый файл в формате HTML</a:t>
            </a:r>
          </a:p>
        </p:txBody>
      </p:sp>
      <p:pic>
        <p:nvPicPr>
          <p:cNvPr id="5122" name="Picture 2" descr="http://cf.ppt-online.org/files/slide/n/nJK7mce8Xy9vZCL2UF50gNuos1TdtDPrl3xBOq/slide-16.jpg"/>
          <p:cNvPicPr>
            <a:picLocks noChangeAspect="1" noChangeArrowheads="1"/>
          </p:cNvPicPr>
          <p:nvPr/>
        </p:nvPicPr>
        <p:blipFill rotWithShape="1">
          <a:blip r:embed="rId6">
            <a:extLst>
              <a:ext uri="{28A0092B-C50C-407E-A947-70E740481C1C}">
                <a14:useLocalDpi xmlns:a14="http://schemas.microsoft.com/office/drawing/2010/main" xmlns="" val="0"/>
              </a:ext>
            </a:extLst>
          </a:blip>
          <a:srcRect t="7106"/>
          <a:stretch/>
        </p:blipFill>
        <p:spPr bwMode="auto">
          <a:xfrm>
            <a:off x="3552092" y="2655888"/>
            <a:ext cx="4786190" cy="333019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951493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5565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5565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42A7E220-9A0F-42BC-9DF4-7ABA07B980D5}" type="slidenum">
              <a:rPr lang="ru-RU">
                <a:solidFill>
                  <a:srgbClr val="000066"/>
                </a:solidFill>
                <a:latin typeface="Times New Roman" pitchFamily="18" charset="0"/>
              </a:rPr>
              <a:pPr algn="ctr"/>
              <a:t>70</a:t>
            </a:fld>
            <a:endParaRPr lang="ru-RU">
              <a:solidFill>
                <a:srgbClr val="000066"/>
              </a:solidFill>
              <a:latin typeface="Times New Roman" pitchFamily="18" charset="0"/>
            </a:endParaRPr>
          </a:p>
        </p:txBody>
      </p:sp>
      <p:sp>
        <p:nvSpPr>
          <p:cNvPr id="16"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2" name="Заголовок 1"/>
          <p:cNvSpPr txBox="1">
            <a:spLocks/>
          </p:cNvSpPr>
          <p:nvPr/>
        </p:nvSpPr>
        <p:spPr>
          <a:xfrm>
            <a:off x="438150" y="578644"/>
            <a:ext cx="8229600" cy="703385"/>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Селекторы</a:t>
            </a:r>
            <a:endParaRPr lang="ru-RU" sz="3200" dirty="0"/>
          </a:p>
        </p:txBody>
      </p:sp>
      <p:sp>
        <p:nvSpPr>
          <p:cNvPr id="14" name="Объект 2"/>
          <p:cNvSpPr txBox="1">
            <a:spLocks/>
          </p:cNvSpPr>
          <p:nvPr/>
        </p:nvSpPr>
        <p:spPr>
          <a:xfrm>
            <a:off x="197584" y="1241946"/>
            <a:ext cx="6530762" cy="4971251"/>
          </a:xfrm>
          <a:prstGeom prst="rect">
            <a:avLst/>
          </a:prstGeom>
        </p:spPr>
        <p:txBody>
          <a:bodyPr>
            <a:normAutofit fontScale="62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dirty="0" smtClean="0"/>
              <a:t>Селектор «НЕЗАВИСИМЫЙ КЛАСС»</a:t>
            </a:r>
            <a:endParaRPr lang="en-US" dirty="0" smtClean="0"/>
          </a:p>
          <a:p>
            <a:r>
              <a:rPr lang="ru-RU" dirty="0" smtClean="0"/>
              <a:t>Применяется автоматически к любому тегу</a:t>
            </a:r>
            <a:br>
              <a:rPr lang="ru-RU" dirty="0" smtClean="0"/>
            </a:br>
            <a:r>
              <a:rPr lang="ru-RU" dirty="0" smtClean="0"/>
              <a:t>у которого в качестве атрибута</a:t>
            </a:r>
            <a:r>
              <a:rPr lang="en-US" dirty="0" smtClean="0"/>
              <a:t> </a:t>
            </a:r>
            <a:r>
              <a:rPr lang="en-US" i="1" dirty="0" smtClean="0"/>
              <a:t>class</a:t>
            </a:r>
            <a:r>
              <a:rPr lang="ru-RU" dirty="0" smtClean="0"/>
              <a:t> указан соответствующий класс на </a:t>
            </a:r>
            <a:r>
              <a:rPr lang="en-US" dirty="0" smtClean="0"/>
              <a:t>web-</a:t>
            </a:r>
            <a:r>
              <a:rPr lang="ru-RU" dirty="0" smtClean="0"/>
              <a:t>странице.</a:t>
            </a:r>
            <a:endParaRPr lang="en-US" dirty="0" smtClean="0"/>
          </a:p>
          <a:p>
            <a:r>
              <a:rPr lang="ru-RU" dirty="0" smtClean="0"/>
              <a:t>Имя класса может быть любое (латинские буквы и цифры)</a:t>
            </a:r>
          </a:p>
          <a:p>
            <a:r>
              <a:rPr lang="ru-RU" dirty="0" smtClean="0"/>
              <a:t>Пример:  </a:t>
            </a:r>
            <a:r>
              <a:rPr lang="en-US" dirty="0" smtClean="0"/>
              <a:t/>
            </a:r>
            <a:br>
              <a:rPr lang="en-US" dirty="0" smtClean="0"/>
            </a:br>
            <a:r>
              <a:rPr lang="en-US" i="1" dirty="0" smtClean="0"/>
              <a:t>p{border:1px solid red;}</a:t>
            </a:r>
          </a:p>
          <a:p>
            <a:r>
              <a:rPr lang="ru-RU" i="1" dirty="0" smtClean="0"/>
              <a:t>.</a:t>
            </a:r>
            <a:r>
              <a:rPr lang="en-US" i="1" dirty="0" err="1" smtClean="0"/>
              <a:t>cont</a:t>
            </a:r>
            <a:r>
              <a:rPr lang="en-US" i="1" dirty="0" smtClean="0"/>
              <a:t> {font-size:24px;}</a:t>
            </a:r>
          </a:p>
          <a:p>
            <a:endParaRPr lang="en-US" i="1" dirty="0" smtClean="0"/>
          </a:p>
          <a:p>
            <a:pPr marL="0" indent="0">
              <a:buFontTx/>
              <a:buNone/>
            </a:pPr>
            <a:r>
              <a:rPr lang="en-US" i="1" dirty="0" smtClean="0"/>
              <a:t>&lt;p&gt; </a:t>
            </a:r>
            <a:r>
              <a:rPr lang="ru-RU" i="1" dirty="0" smtClean="0"/>
              <a:t>Текст в красной рамке </a:t>
            </a:r>
            <a:r>
              <a:rPr lang="en-US" i="1" dirty="0" smtClean="0"/>
              <a:t>&lt;/p&gt;</a:t>
            </a:r>
          </a:p>
          <a:p>
            <a:pPr marL="0" indent="0">
              <a:buFontTx/>
              <a:buNone/>
            </a:pPr>
            <a:r>
              <a:rPr lang="en-US" i="1" dirty="0" smtClean="0"/>
              <a:t>&lt;p class=‘</a:t>
            </a:r>
            <a:r>
              <a:rPr lang="en-US" i="1" dirty="0" err="1" smtClean="0"/>
              <a:t>cont</a:t>
            </a:r>
            <a:r>
              <a:rPr lang="en-US" i="1" dirty="0" smtClean="0"/>
              <a:t>’&gt; </a:t>
            </a:r>
            <a:r>
              <a:rPr lang="ru-RU" i="1" dirty="0" smtClean="0"/>
              <a:t>Текст в красной рамке размера 24 пикселей </a:t>
            </a:r>
            <a:r>
              <a:rPr lang="en-US" i="1" dirty="0" smtClean="0"/>
              <a:t>&lt;/p&gt;</a:t>
            </a:r>
          </a:p>
          <a:p>
            <a:pPr marL="0" indent="0">
              <a:buFontTx/>
              <a:buNone/>
            </a:pPr>
            <a:r>
              <a:rPr lang="en-US" i="1" dirty="0" smtClean="0"/>
              <a:t>&lt;h1 class=‘</a:t>
            </a:r>
            <a:r>
              <a:rPr lang="en-US" i="1" dirty="0" err="1" smtClean="0"/>
              <a:t>cont</a:t>
            </a:r>
            <a:r>
              <a:rPr lang="en-US" i="1" dirty="0" smtClean="0"/>
              <a:t>’&gt; </a:t>
            </a:r>
            <a:r>
              <a:rPr lang="ru-RU" i="1" dirty="0" smtClean="0"/>
              <a:t>Заголовок размера 24 пикселя </a:t>
            </a:r>
            <a:r>
              <a:rPr lang="en-US" i="1" dirty="0" smtClean="0"/>
              <a:t>&lt;/h1&gt; </a:t>
            </a:r>
          </a:p>
          <a:p>
            <a:pPr marL="0" indent="0">
              <a:buFontTx/>
              <a:buNone/>
            </a:pPr>
            <a:endParaRPr lang="ru-RU" i="1" dirty="0" smtClean="0"/>
          </a:p>
          <a:p>
            <a:pPr marL="0" indent="0">
              <a:buFontTx/>
              <a:buNone/>
            </a:pPr>
            <a:endParaRPr lang="ru-RU" dirty="0" smtClean="0"/>
          </a:p>
          <a:p>
            <a:pPr marL="0" indent="0">
              <a:buFontTx/>
              <a:buNone/>
            </a:pPr>
            <a:endParaRPr lang="ru-RU" dirty="0"/>
          </a:p>
        </p:txBody>
      </p:sp>
      <p:sp>
        <p:nvSpPr>
          <p:cNvPr id="17" name="Прямоугольник 16"/>
          <p:cNvSpPr/>
          <p:nvPr/>
        </p:nvSpPr>
        <p:spPr>
          <a:xfrm>
            <a:off x="6144920" y="2340790"/>
            <a:ext cx="2422458" cy="2585323"/>
          </a:xfrm>
          <a:prstGeom prst="rect">
            <a:avLst/>
          </a:prstGeom>
          <a:noFill/>
        </p:spPr>
        <p:txBody>
          <a:bodyPr wrap="none" lIns="91440" tIns="45720" rIns="91440" bIns="45720">
            <a:spAutoFit/>
          </a:bodyPr>
          <a:lstStyle/>
          <a:p>
            <a:pPr algn="ctr"/>
            <a:r>
              <a:rPr lang="en-US" sz="5400"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a:t>
            </a:r>
            <a:r>
              <a:rPr lang="en-US" sz="5400" b="1"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a1</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p>
          <a:p>
            <a:pPr algn="ctr"/>
            <a:r>
              <a:rPr lang="en-US" sz="5400"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a:t>
            </a:r>
            <a:r>
              <a:rPr lang="en-US" sz="4400" b="1" cap="none" spc="0"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color</a:t>
            </a: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p>
          <a:p>
            <a:pPr algn="ctr"/>
            <a:r>
              <a:rPr lang="en-US" sz="5400"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a:t>
            </a:r>
            <a:r>
              <a:rPr lang="en-US" sz="5400" b="1" dirty="0" err="1"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bd</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ru-RU"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cxnSp>
        <p:nvCxnSpPr>
          <p:cNvPr id="18" name="Прямая со стрелкой 17"/>
          <p:cNvCxnSpPr/>
          <p:nvPr/>
        </p:nvCxnSpPr>
        <p:spPr bwMode="auto">
          <a:xfrm>
            <a:off x="1127954" y="3633452"/>
            <a:ext cx="552734" cy="750979"/>
          </a:xfrm>
          <a:prstGeom prst="straightConnector1">
            <a:avLst/>
          </a:prstGeom>
          <a:solidFill>
            <a:schemeClr val="accent1"/>
          </a:solidFill>
          <a:ln w="9525" cap="flat" cmpd="sng" algn="ctr">
            <a:solidFill>
              <a:schemeClr val="tx1"/>
            </a:solidFill>
            <a:prstDash val="solid"/>
            <a:round/>
            <a:headEnd type="triangle" w="med" len="med"/>
            <a:tailEnd type="triangle"/>
          </a:ln>
          <a:effectLst/>
        </p:spPr>
      </p:cxnSp>
      <p:cxnSp>
        <p:nvCxnSpPr>
          <p:cNvPr id="19" name="Прямая со стрелкой 18"/>
          <p:cNvCxnSpPr/>
          <p:nvPr/>
        </p:nvCxnSpPr>
        <p:spPr bwMode="auto">
          <a:xfrm>
            <a:off x="922338" y="3633452"/>
            <a:ext cx="897340" cy="1325410"/>
          </a:xfrm>
          <a:prstGeom prst="straightConnector1">
            <a:avLst/>
          </a:prstGeom>
          <a:solidFill>
            <a:schemeClr val="accent1"/>
          </a:solidFill>
          <a:ln w="9525" cap="flat" cmpd="sng" algn="ctr">
            <a:solidFill>
              <a:schemeClr val="tx1"/>
            </a:solidFill>
            <a:prstDash val="solid"/>
            <a:round/>
            <a:headEnd type="triangle" w="med" len="med"/>
            <a:tailEnd type="triangle"/>
          </a:ln>
          <a:effectLst/>
        </p:spPr>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5769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5770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A34DE40A-B251-4660-83FE-A641F2B7B82D}" type="slidenum">
              <a:rPr lang="ru-RU">
                <a:solidFill>
                  <a:srgbClr val="000066"/>
                </a:solidFill>
                <a:latin typeface="Times New Roman" pitchFamily="18" charset="0"/>
              </a:rPr>
              <a:pPr algn="ctr"/>
              <a:t>71</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1" name="Заголовок 1"/>
          <p:cNvSpPr txBox="1">
            <a:spLocks/>
          </p:cNvSpPr>
          <p:nvPr/>
        </p:nvSpPr>
        <p:spPr>
          <a:xfrm>
            <a:off x="438150" y="578644"/>
            <a:ext cx="8229600" cy="61705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Селекторы</a:t>
            </a:r>
            <a:endParaRPr lang="ru-RU" sz="3600" dirty="0"/>
          </a:p>
        </p:txBody>
      </p:sp>
      <p:sp>
        <p:nvSpPr>
          <p:cNvPr id="12" name="Объект 2"/>
          <p:cNvSpPr txBox="1">
            <a:spLocks/>
          </p:cNvSpPr>
          <p:nvPr/>
        </p:nvSpPr>
        <p:spPr>
          <a:xfrm>
            <a:off x="197584" y="1241946"/>
            <a:ext cx="6175920" cy="4971251"/>
          </a:xfrm>
          <a:prstGeom prst="rect">
            <a:avLst/>
          </a:prstGeom>
        </p:spPr>
        <p:txBody>
          <a:bodyPr>
            <a:normAutofit fontScale="62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dirty="0" smtClean="0"/>
              <a:t>Селектор «ИДЕНТИФИКАТОР»</a:t>
            </a:r>
            <a:endParaRPr lang="en-US" dirty="0" smtClean="0"/>
          </a:p>
          <a:p>
            <a:r>
              <a:rPr lang="ru-RU" dirty="0" smtClean="0"/>
              <a:t>Применяется автоматически к любому тегу</a:t>
            </a:r>
            <a:br>
              <a:rPr lang="ru-RU" dirty="0" smtClean="0"/>
            </a:br>
            <a:r>
              <a:rPr lang="ru-RU" dirty="0" smtClean="0"/>
              <a:t>у которого в качестве атрибута</a:t>
            </a:r>
            <a:r>
              <a:rPr lang="en-US" dirty="0" smtClean="0"/>
              <a:t> </a:t>
            </a:r>
            <a:r>
              <a:rPr lang="en-US" i="1" dirty="0" smtClean="0"/>
              <a:t>id</a:t>
            </a:r>
            <a:r>
              <a:rPr lang="ru-RU" dirty="0" smtClean="0"/>
              <a:t> указан соответствующий идентификатор на </a:t>
            </a:r>
            <a:r>
              <a:rPr lang="en-US" dirty="0" smtClean="0"/>
              <a:t>web-</a:t>
            </a:r>
            <a:r>
              <a:rPr lang="ru-RU" dirty="0" smtClean="0"/>
              <a:t>странице.</a:t>
            </a:r>
            <a:endParaRPr lang="en-US" dirty="0" smtClean="0"/>
          </a:p>
          <a:p>
            <a:r>
              <a:rPr lang="ru-RU" dirty="0" smtClean="0"/>
              <a:t>Имя идентификатора может быть любое (латинские буквы и цифры)</a:t>
            </a:r>
          </a:p>
          <a:p>
            <a:r>
              <a:rPr lang="ru-RU" dirty="0" smtClean="0"/>
              <a:t>Пример:  </a:t>
            </a:r>
            <a:r>
              <a:rPr lang="en-US" dirty="0" smtClean="0"/>
              <a:t/>
            </a:r>
            <a:br>
              <a:rPr lang="en-US" dirty="0" smtClean="0"/>
            </a:br>
            <a:r>
              <a:rPr lang="en-US" i="1" dirty="0" smtClean="0"/>
              <a:t>p{border:1px solid red;}</a:t>
            </a:r>
          </a:p>
          <a:p>
            <a:r>
              <a:rPr lang="en-US" i="1" dirty="0" smtClean="0"/>
              <a:t>#</a:t>
            </a:r>
            <a:r>
              <a:rPr lang="en-US" i="1" dirty="0" err="1" smtClean="0"/>
              <a:t>cont</a:t>
            </a:r>
            <a:r>
              <a:rPr lang="en-US" i="1" dirty="0" smtClean="0"/>
              <a:t> {font-size:24px;}</a:t>
            </a:r>
          </a:p>
          <a:p>
            <a:endParaRPr lang="en-US" i="1" dirty="0" smtClean="0"/>
          </a:p>
          <a:p>
            <a:pPr marL="0" indent="0">
              <a:buFontTx/>
              <a:buNone/>
            </a:pPr>
            <a:r>
              <a:rPr lang="en-US" i="1" dirty="0" smtClean="0"/>
              <a:t>&lt;p&gt; </a:t>
            </a:r>
            <a:r>
              <a:rPr lang="ru-RU" i="1" dirty="0" smtClean="0"/>
              <a:t>Текст в красной рамке </a:t>
            </a:r>
            <a:r>
              <a:rPr lang="en-US" i="1" dirty="0" smtClean="0"/>
              <a:t>&lt;/p&gt;</a:t>
            </a:r>
          </a:p>
          <a:p>
            <a:pPr marL="0" indent="0">
              <a:buFontTx/>
              <a:buNone/>
            </a:pPr>
            <a:r>
              <a:rPr lang="en-US" i="1" dirty="0" smtClean="0"/>
              <a:t>&lt;p id=‘</a:t>
            </a:r>
            <a:r>
              <a:rPr lang="en-US" i="1" dirty="0" err="1" smtClean="0"/>
              <a:t>cont</a:t>
            </a:r>
            <a:r>
              <a:rPr lang="en-US" i="1" dirty="0" smtClean="0"/>
              <a:t>’&gt; </a:t>
            </a:r>
            <a:r>
              <a:rPr lang="ru-RU" i="1" dirty="0" smtClean="0"/>
              <a:t>Текст в красной рамке размера 24 пикселей </a:t>
            </a:r>
            <a:r>
              <a:rPr lang="en-US" i="1" dirty="0" smtClean="0"/>
              <a:t>&lt;/p&gt;</a:t>
            </a:r>
          </a:p>
          <a:p>
            <a:pPr marL="0" indent="0">
              <a:buFontTx/>
              <a:buNone/>
            </a:pPr>
            <a:r>
              <a:rPr lang="en-US" i="1" dirty="0" smtClean="0"/>
              <a:t>&lt;h1 id=‘</a:t>
            </a:r>
            <a:r>
              <a:rPr lang="en-US" i="1" dirty="0" err="1" smtClean="0"/>
              <a:t>cont</a:t>
            </a:r>
            <a:r>
              <a:rPr lang="en-US" i="1" dirty="0" smtClean="0"/>
              <a:t>’&gt; </a:t>
            </a:r>
            <a:r>
              <a:rPr lang="ru-RU" i="1" dirty="0" smtClean="0"/>
              <a:t>Заголовок размера 24 пикселя </a:t>
            </a:r>
            <a:r>
              <a:rPr lang="en-US" i="1" dirty="0" smtClean="0"/>
              <a:t>&lt;/h1&gt; </a:t>
            </a:r>
          </a:p>
          <a:p>
            <a:pPr marL="0" indent="0">
              <a:buFontTx/>
              <a:buNone/>
            </a:pPr>
            <a:endParaRPr lang="ru-RU" i="1" dirty="0" smtClean="0"/>
          </a:p>
          <a:p>
            <a:pPr marL="0" indent="0">
              <a:buFontTx/>
              <a:buNone/>
            </a:pPr>
            <a:endParaRPr lang="ru-RU" dirty="0" smtClean="0"/>
          </a:p>
          <a:p>
            <a:pPr marL="0" indent="0">
              <a:buFontTx/>
              <a:buNone/>
            </a:pPr>
            <a:endParaRPr lang="ru-RU" dirty="0"/>
          </a:p>
        </p:txBody>
      </p:sp>
      <p:sp>
        <p:nvSpPr>
          <p:cNvPr id="13" name="Прямоугольник 12"/>
          <p:cNvSpPr/>
          <p:nvPr/>
        </p:nvSpPr>
        <p:spPr>
          <a:xfrm>
            <a:off x="5513983" y="2255755"/>
            <a:ext cx="3493264" cy="2585323"/>
          </a:xfrm>
          <a:prstGeom prst="rect">
            <a:avLst/>
          </a:prstGeom>
          <a:noFill/>
        </p:spPr>
        <p:txBody>
          <a:bodyPr wrap="none" lIns="91440" tIns="45720" rIns="91440" bIns="45720">
            <a:spAutoFit/>
          </a:bodyPr>
          <a:lstStyle/>
          <a:p>
            <a:pPr algn="ctr"/>
            <a:r>
              <a:rPr lang="en-US" sz="5400" b="1"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#a1</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p>
          <a:p>
            <a:pPr algn="ctr"/>
            <a:r>
              <a:rPr lang="en-US" sz="5400" b="1" cap="none" spc="0"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#color</a:t>
            </a: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p>
          <a:p>
            <a:pPr algn="ctr"/>
            <a:r>
              <a:rPr lang="en-US" sz="5400" b="1"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a:t>
            </a:r>
            <a:r>
              <a:rPr lang="en-US" sz="5400" b="1" dirty="0" err="1"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bd</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ru-RU"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cxnSp>
        <p:nvCxnSpPr>
          <p:cNvPr id="14" name="Прямая со стрелкой 13"/>
          <p:cNvCxnSpPr/>
          <p:nvPr/>
        </p:nvCxnSpPr>
        <p:spPr bwMode="auto">
          <a:xfrm>
            <a:off x="893929" y="3985144"/>
            <a:ext cx="443552" cy="645471"/>
          </a:xfrm>
          <a:prstGeom prst="straightConnector1">
            <a:avLst/>
          </a:prstGeom>
          <a:solidFill>
            <a:schemeClr val="accent1"/>
          </a:solidFill>
          <a:ln w="9525" cap="flat" cmpd="sng" algn="ctr">
            <a:solidFill>
              <a:schemeClr val="tx1"/>
            </a:solidFill>
            <a:prstDash val="solid"/>
            <a:round/>
            <a:headEnd type="triangle" w="med" len="med"/>
            <a:tailEnd type="triangle"/>
          </a:ln>
          <a:effectLst/>
        </p:spPr>
      </p:cxnSp>
      <p:cxnSp>
        <p:nvCxnSpPr>
          <p:cNvPr id="15" name="Прямая со стрелкой 14"/>
          <p:cNvCxnSpPr/>
          <p:nvPr/>
        </p:nvCxnSpPr>
        <p:spPr bwMode="auto">
          <a:xfrm>
            <a:off x="808892" y="3985144"/>
            <a:ext cx="528589" cy="1184733"/>
          </a:xfrm>
          <a:prstGeom prst="straightConnector1">
            <a:avLst/>
          </a:prstGeom>
          <a:solidFill>
            <a:schemeClr val="accent1"/>
          </a:solidFill>
          <a:ln w="9525" cap="flat" cmpd="sng" algn="ctr">
            <a:solidFill>
              <a:schemeClr val="tx1"/>
            </a:solidFill>
            <a:prstDash val="solid"/>
            <a:round/>
            <a:headEnd type="triangle" w="med" len="med"/>
            <a:tailEnd type="triangle"/>
          </a:ln>
          <a:effectLst/>
        </p:spPr>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1819275" y="2302399"/>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sp>
        <p:nvSpPr>
          <p:cNvPr id="7"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EA5D9B7F-6B0E-4247-B1CD-8C4B07EDCE64}" type="slidenum">
              <a:rPr lang="ru-RU">
                <a:solidFill>
                  <a:srgbClr val="000066"/>
                </a:solidFill>
                <a:latin typeface="Times New Roman" pitchFamily="18" charset="0"/>
              </a:rPr>
              <a:pPr algn="ctr"/>
              <a:t>72</a:t>
            </a:fld>
            <a:endParaRPr lang="ru-RU">
              <a:solidFill>
                <a:srgbClr val="000066"/>
              </a:solidFill>
              <a:latin typeface="Times New Roman" pitchFamily="18" charset="0"/>
            </a:endParaRPr>
          </a:p>
        </p:txBody>
      </p:sp>
      <p:pic>
        <p:nvPicPr>
          <p:cNvPr id="159750"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2" name="Заголовок 1"/>
          <p:cNvSpPr txBox="1">
            <a:spLocks/>
          </p:cNvSpPr>
          <p:nvPr/>
        </p:nvSpPr>
        <p:spPr>
          <a:xfrm>
            <a:off x="438150" y="574462"/>
            <a:ext cx="8229600" cy="700882"/>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Селекторы</a:t>
            </a:r>
            <a:endParaRPr lang="ru-RU" sz="3600" dirty="0"/>
          </a:p>
        </p:txBody>
      </p:sp>
      <p:sp>
        <p:nvSpPr>
          <p:cNvPr id="14" name="Объект 2"/>
          <p:cNvSpPr txBox="1">
            <a:spLocks/>
          </p:cNvSpPr>
          <p:nvPr/>
        </p:nvSpPr>
        <p:spPr>
          <a:xfrm>
            <a:off x="123825" y="1241947"/>
            <a:ext cx="6249679" cy="4326516"/>
          </a:xfrm>
          <a:prstGeom prst="rect">
            <a:avLst/>
          </a:prstGeom>
        </p:spPr>
        <p:txBody>
          <a:bodyPr>
            <a:normAutofit fontScale="700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dirty="0" smtClean="0"/>
              <a:t>Селектор «КОНТЕКСТНЫЕ СЕЛЕКТОРЫ»</a:t>
            </a:r>
            <a:endParaRPr lang="en-US" dirty="0" smtClean="0"/>
          </a:p>
          <a:p>
            <a:r>
              <a:rPr lang="ru-RU" dirty="0" smtClean="0"/>
              <a:t>Выполняются лишь в том случае, если на странице встречается ИМЕННО ТАКАЯ комбинация вложенности тегов, какая указана при определении селектора</a:t>
            </a:r>
          </a:p>
          <a:p>
            <a:pPr marL="0" indent="0">
              <a:buFontTx/>
              <a:buNone/>
            </a:pPr>
            <a:endParaRPr lang="ru-RU" dirty="0" smtClean="0"/>
          </a:p>
          <a:p>
            <a:r>
              <a:rPr lang="ru-RU" dirty="0" smtClean="0"/>
              <a:t>Пример:  </a:t>
            </a:r>
            <a:r>
              <a:rPr lang="en-US" dirty="0" smtClean="0"/>
              <a:t/>
            </a:r>
            <a:br>
              <a:rPr lang="en-US" dirty="0" smtClean="0"/>
            </a:br>
            <a:r>
              <a:rPr lang="en-US" i="1" dirty="0" smtClean="0"/>
              <a:t>p{border:1px solid red;}</a:t>
            </a:r>
          </a:p>
          <a:p>
            <a:r>
              <a:rPr lang="en-US" i="1" dirty="0" smtClean="0"/>
              <a:t>p b{font-size:24px;}</a:t>
            </a:r>
          </a:p>
          <a:p>
            <a:endParaRPr lang="en-US" i="1" dirty="0" smtClean="0"/>
          </a:p>
          <a:p>
            <a:pPr marL="0" indent="0">
              <a:buFontTx/>
              <a:buNone/>
            </a:pPr>
            <a:r>
              <a:rPr lang="en-US" i="1" dirty="0" smtClean="0"/>
              <a:t>&lt;p&gt; </a:t>
            </a:r>
            <a:r>
              <a:rPr lang="ru-RU" i="1" dirty="0" smtClean="0"/>
              <a:t>Текст в красной рамке </a:t>
            </a:r>
            <a:r>
              <a:rPr lang="en-US" i="1" dirty="0" smtClean="0"/>
              <a:t>&lt;/p&gt;</a:t>
            </a:r>
          </a:p>
          <a:p>
            <a:pPr marL="0" indent="0">
              <a:buFontTx/>
              <a:buNone/>
            </a:pPr>
            <a:r>
              <a:rPr lang="en-US" i="1" dirty="0" smtClean="0"/>
              <a:t>&lt;p&gt; &lt;b&gt;</a:t>
            </a:r>
            <a:r>
              <a:rPr lang="ru-RU" i="1" dirty="0" smtClean="0"/>
              <a:t>Текст в красной рамке размера 24 пикселей</a:t>
            </a:r>
            <a:r>
              <a:rPr lang="en-US" i="1" dirty="0" smtClean="0"/>
              <a:t> &lt;/b&gt;</a:t>
            </a:r>
            <a:r>
              <a:rPr lang="ru-RU" i="1" dirty="0" smtClean="0"/>
              <a:t> </a:t>
            </a:r>
            <a:r>
              <a:rPr lang="en-US" i="1" dirty="0" smtClean="0"/>
              <a:t>&lt;/p&gt;</a:t>
            </a:r>
          </a:p>
          <a:p>
            <a:pPr marL="0" indent="0">
              <a:buFontTx/>
              <a:buNone/>
            </a:pPr>
            <a:endParaRPr lang="ru-RU" i="1" dirty="0" smtClean="0"/>
          </a:p>
          <a:p>
            <a:pPr marL="0" indent="0">
              <a:buFontTx/>
              <a:buNone/>
            </a:pPr>
            <a:endParaRPr lang="ru-RU" dirty="0" smtClean="0"/>
          </a:p>
          <a:p>
            <a:pPr marL="0" indent="0">
              <a:buFontTx/>
              <a:buNone/>
            </a:pPr>
            <a:endParaRPr lang="ru-RU" dirty="0"/>
          </a:p>
        </p:txBody>
      </p:sp>
      <p:sp>
        <p:nvSpPr>
          <p:cNvPr id="17" name="Прямоугольник 16"/>
          <p:cNvSpPr/>
          <p:nvPr/>
        </p:nvSpPr>
        <p:spPr>
          <a:xfrm>
            <a:off x="5590436" y="2255755"/>
            <a:ext cx="3301395" cy="2585323"/>
          </a:xfrm>
          <a:prstGeom prst="rect">
            <a:avLst/>
          </a:prstGeom>
          <a:noFill/>
        </p:spPr>
        <p:txBody>
          <a:bodyPr wrap="square" lIns="91440" tIns="45720" rIns="91440" bIns="45720">
            <a:spAutoFit/>
          </a:bodyPr>
          <a:lstStyle/>
          <a:p>
            <a:pPr algn="ctr"/>
            <a:r>
              <a:rPr lang="en-US" sz="5400" b="1"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p b</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p>
          <a:p>
            <a:pPr algn="ctr"/>
            <a:r>
              <a:rPr lang="en-US" sz="5400" b="1"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p </a:t>
            </a:r>
            <a:r>
              <a:rPr lang="en-US" sz="5400" b="1" dirty="0" err="1"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img</a:t>
            </a: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p>
          <a:p>
            <a:pPr algn="ctr"/>
            <a:r>
              <a:rPr lang="en-US" sz="5400" b="1"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h1 </a:t>
            </a:r>
            <a:r>
              <a:rPr lang="en-US" sz="5400" b="1" dirty="0" err="1"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i</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ru-RU"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6179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6179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6A036115-79DD-42FD-9F73-6A3B6D9CBE83}" type="slidenum">
              <a:rPr lang="ru-RU">
                <a:solidFill>
                  <a:srgbClr val="000066"/>
                </a:solidFill>
                <a:latin typeface="Times New Roman" pitchFamily="18" charset="0"/>
              </a:rPr>
              <a:pPr algn="ctr"/>
              <a:t>73</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1" name="Заголовок 1"/>
          <p:cNvSpPr txBox="1">
            <a:spLocks/>
          </p:cNvSpPr>
          <p:nvPr/>
        </p:nvSpPr>
        <p:spPr>
          <a:xfrm>
            <a:off x="511175" y="720115"/>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Группировка свойств </a:t>
            </a:r>
            <a:endParaRPr lang="ru-RU" sz="3200" dirty="0"/>
          </a:p>
        </p:txBody>
      </p:sp>
      <p:sp>
        <p:nvSpPr>
          <p:cNvPr id="12" name="Прямоугольник 11"/>
          <p:cNvSpPr/>
          <p:nvPr/>
        </p:nvSpPr>
        <p:spPr>
          <a:xfrm>
            <a:off x="1803207" y="1640354"/>
            <a:ext cx="5715026" cy="1938992"/>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p{font-size:12px;}</a:t>
            </a:r>
          </a:p>
          <a:p>
            <a:pPr algn="ctr"/>
            <a:r>
              <a:rPr lang="en-US" sz="40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a:t>
            </a:r>
            <a:r>
              <a:rPr lang="en-US" sz="4000" b="1" cap="none"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color:red</a:t>
            </a:r>
            <a:r>
              <a:rPr lang="en-US" sz="40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p>
          <a:p>
            <a:pPr algn="ctr"/>
            <a:r>
              <a:rPr lang="en-US" sz="4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p{border:1px solid black;}</a:t>
            </a:r>
            <a:endParaRPr lang="ru-RU" sz="40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3" name="Прямоугольник 12"/>
          <p:cNvSpPr/>
          <p:nvPr/>
        </p:nvSpPr>
        <p:spPr>
          <a:xfrm>
            <a:off x="1693855" y="4452958"/>
            <a:ext cx="6001964" cy="1323439"/>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p{font-size:12px;</a:t>
            </a:r>
            <a:r>
              <a:rPr lang="ru-RU" sz="4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US" sz="4000" b="1" cap="none"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color:red</a:t>
            </a:r>
            <a:r>
              <a:rPr lang="en-US" sz="40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r>
              <a:rPr lang="ru-RU" sz="40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br>
              <a:rPr lang="ru-RU" sz="40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sz="4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border:1px solid black;}</a:t>
            </a:r>
            <a:endParaRPr lang="ru-RU" sz="40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4" name="Двойная стрелка вверх/вниз 13"/>
          <p:cNvSpPr/>
          <p:nvPr/>
        </p:nvSpPr>
        <p:spPr bwMode="auto">
          <a:xfrm>
            <a:off x="4455838" y="3579346"/>
            <a:ext cx="423081" cy="875438"/>
          </a:xfrm>
          <a:prstGeom prst="upDown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400" b="0" i="0" u="none" strike="noStrike" cap="none" normalizeH="0" baseline="0" smtClean="0">
              <a:ln>
                <a:noFill/>
              </a:ln>
              <a:solidFill>
                <a:schemeClr val="tx1"/>
              </a:solidFill>
              <a:effectLst/>
              <a:latin typeface="Arial"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6384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58DFFA7E-2ED7-4C00-A97E-2E0D1072C641}" type="slidenum">
              <a:rPr lang="ru-RU">
                <a:solidFill>
                  <a:srgbClr val="000066"/>
                </a:solidFill>
                <a:latin typeface="Times New Roman" pitchFamily="18" charset="0"/>
              </a:rPr>
              <a:pPr algn="ctr"/>
              <a:t>74</a:t>
            </a:fld>
            <a:endParaRPr lang="ru-RU">
              <a:solidFill>
                <a:srgbClr val="000066"/>
              </a:solidFill>
              <a:latin typeface="Times New Roman" pitchFamily="18" charset="0"/>
            </a:endParaRPr>
          </a:p>
        </p:txBody>
      </p:sp>
      <p:sp>
        <p:nvSpPr>
          <p:cNvPr id="2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21" name="Заголовок 1"/>
          <p:cNvSpPr txBox="1">
            <a:spLocks/>
          </p:cNvSpPr>
          <p:nvPr/>
        </p:nvSpPr>
        <p:spPr>
          <a:xfrm>
            <a:off x="457200" y="578644"/>
            <a:ext cx="8229600" cy="702856"/>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Группировка селекторов </a:t>
            </a:r>
            <a:endParaRPr lang="ru-RU" dirty="0"/>
          </a:p>
        </p:txBody>
      </p:sp>
      <p:sp>
        <p:nvSpPr>
          <p:cNvPr id="22" name="Прямоугольник 21"/>
          <p:cNvSpPr/>
          <p:nvPr/>
        </p:nvSpPr>
        <p:spPr>
          <a:xfrm>
            <a:off x="1302519" y="1124887"/>
            <a:ext cx="6538971" cy="341632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p{font-size:12px;}</a:t>
            </a:r>
            <a:r>
              <a:rPr lang="ru-RU"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r>
            <a:br>
              <a:rPr lang="ru-RU"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h1{font-size:12px</a:t>
            </a:r>
            <a:r>
              <a:rPr lang="en-US"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p>
          <a:p>
            <a:pPr algn="ctr"/>
            <a:r>
              <a:rPr 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h3{font-size:12px</a:t>
            </a:r>
            <a:r>
              <a:rPr lang="en-US"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p>
          <a:p>
            <a:pPr algn="ctr"/>
            <a:endParaRPr 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23" name="Прямоугольник 22"/>
          <p:cNvSpPr/>
          <p:nvPr/>
        </p:nvSpPr>
        <p:spPr>
          <a:xfrm>
            <a:off x="502024" y="4452959"/>
            <a:ext cx="8385629"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 h1,h3{font-size:12px;}</a:t>
            </a:r>
            <a:endParaRPr lang="ru-RU"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24" name="Двойная стрелка вверх/вниз 23"/>
          <p:cNvSpPr/>
          <p:nvPr/>
        </p:nvSpPr>
        <p:spPr bwMode="auto">
          <a:xfrm>
            <a:off x="4449180" y="3710210"/>
            <a:ext cx="423081" cy="875438"/>
          </a:xfrm>
          <a:prstGeom prst="upDown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6589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6589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A7A766C1-0E92-4DC9-B474-CF9CF69C6FC6}" type="slidenum">
              <a:rPr lang="ru-RU">
                <a:solidFill>
                  <a:srgbClr val="000066"/>
                </a:solidFill>
                <a:latin typeface="Times New Roman" pitchFamily="18" charset="0"/>
              </a:rPr>
              <a:pPr algn="ctr"/>
              <a:t>75</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1" name="Заголовок 1"/>
          <p:cNvSpPr txBox="1">
            <a:spLocks/>
          </p:cNvSpPr>
          <p:nvPr/>
        </p:nvSpPr>
        <p:spPr>
          <a:xfrm>
            <a:off x="450378" y="579438"/>
            <a:ext cx="8229600" cy="995607"/>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err="1" smtClean="0"/>
              <a:t>Псевдоклассы</a:t>
            </a:r>
            <a:endParaRPr lang="ru-RU" sz="3200" dirty="0"/>
          </a:p>
        </p:txBody>
      </p:sp>
      <p:sp>
        <p:nvSpPr>
          <p:cNvPr id="12" name="Объект 2"/>
          <p:cNvSpPr txBox="1">
            <a:spLocks/>
          </p:cNvSpPr>
          <p:nvPr/>
        </p:nvSpPr>
        <p:spPr>
          <a:xfrm>
            <a:off x="450378" y="1194446"/>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2000" dirty="0" err="1" smtClean="0"/>
              <a:t>Псевдоклассы</a:t>
            </a:r>
            <a:r>
              <a:rPr lang="ru-RU" sz="2000" dirty="0" smtClean="0"/>
              <a:t> определяют динамическое состояние элементов, которое изменяется со временем или с помощью действий пользователя, а также положение в дереве документа. Примером такого состояния служит текстовая ссылка, которая меняет свой цвет при наведении на нее курсора мыши. При использовании </a:t>
            </a:r>
            <a:r>
              <a:rPr lang="ru-RU" sz="2000" dirty="0" err="1" smtClean="0"/>
              <a:t>псевдоклассов</a:t>
            </a:r>
            <a:r>
              <a:rPr lang="ru-RU" sz="2000" dirty="0" smtClean="0"/>
              <a:t> браузер не перегружает текущий документ, поэтому с их помощью можно получить разные динамические эффекты на странице.</a:t>
            </a:r>
          </a:p>
          <a:p>
            <a:pPr marL="0" indent="0">
              <a:buFontTx/>
              <a:buNone/>
            </a:pPr>
            <a:endParaRPr lang="ru-RU" sz="4000" b="1" kern="12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cs typeface="Arial" charset="0"/>
            </a:endParaRPr>
          </a:p>
        </p:txBody>
      </p:sp>
      <p:sp>
        <p:nvSpPr>
          <p:cNvPr id="13" name="Прямоугольник 12"/>
          <p:cNvSpPr/>
          <p:nvPr/>
        </p:nvSpPr>
        <p:spPr>
          <a:xfrm>
            <a:off x="-27293" y="4359406"/>
            <a:ext cx="9184943" cy="1323439"/>
          </a:xfrm>
          <a:prstGeom prst="rect">
            <a:avLst/>
          </a:prstGeom>
          <a:noFill/>
        </p:spPr>
        <p:txBody>
          <a:bodyPr wrap="square" lIns="91440" tIns="45720" rIns="91440" bIns="45720">
            <a:spAutoFit/>
          </a:bodyPr>
          <a:lstStyle/>
          <a:p>
            <a:pPr algn="ctr"/>
            <a:r>
              <a:rPr lang="ru-RU" sz="4000"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Элемент:Псевдокласс</a:t>
            </a:r>
            <a:r>
              <a:rPr lang="ru-RU"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r>
            <a:br>
              <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br>
            <a:r>
              <a:rPr lang="ru-RU"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{Описание </a:t>
            </a:r>
            <a:r>
              <a:rPr lang="ru-RU"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правил стиля }</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6793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6794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05D7EF9A-1609-4363-805A-2B1C0EEE3907}" type="slidenum">
              <a:rPr lang="ru-RU">
                <a:solidFill>
                  <a:srgbClr val="000066"/>
                </a:solidFill>
                <a:latin typeface="Times New Roman" pitchFamily="18" charset="0"/>
              </a:rPr>
              <a:pPr algn="ctr"/>
              <a:t>76</a:t>
            </a:fld>
            <a:endParaRPr lang="ru-RU">
              <a:solidFill>
                <a:srgbClr val="000066"/>
              </a:solidFill>
              <a:latin typeface="Times New Roman" pitchFamily="18" charset="0"/>
            </a:endParaRPr>
          </a:p>
        </p:txBody>
      </p:sp>
      <p:sp>
        <p:nvSpPr>
          <p:cNvPr id="13"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2" name="Заголовок 1"/>
          <p:cNvSpPr txBox="1">
            <a:spLocks/>
          </p:cNvSpPr>
          <p:nvPr/>
        </p:nvSpPr>
        <p:spPr>
          <a:xfrm>
            <a:off x="511175" y="606669"/>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err="1" smtClean="0"/>
              <a:t>Псевдоклассы</a:t>
            </a:r>
            <a:endParaRPr lang="ru-RU" sz="3600" dirty="0"/>
          </a:p>
        </p:txBody>
      </p:sp>
      <p:sp>
        <p:nvSpPr>
          <p:cNvPr id="14" name="Объект 3"/>
          <p:cNvSpPr txBox="1">
            <a:spLocks/>
          </p:cNvSpPr>
          <p:nvPr/>
        </p:nvSpPr>
        <p:spPr>
          <a:xfrm>
            <a:off x="429597" y="1372003"/>
            <a:ext cx="8229600" cy="2074414"/>
          </a:xfrm>
          <a:prstGeom prst="rect">
            <a:avLst/>
          </a:prstGeom>
          <a:noFill/>
        </p:spPr>
        <p:txBody>
          <a:bodyPr wrap="square" lIns="91440" tIns="45720" rIns="91440" bIns="45720">
            <a:sp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a:buFontTx/>
              <a:buNone/>
            </a:pPr>
            <a:r>
              <a:rPr lang="ru-RU" sz="28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rPr>
              <a:t>:</a:t>
            </a:r>
            <a:r>
              <a:rPr lang="en-US" sz="28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rPr>
              <a:t>hover</a:t>
            </a:r>
            <a:r>
              <a:rPr lang="ru-RU" sz="28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rPr>
              <a:t> – при наведении</a:t>
            </a:r>
          </a:p>
          <a:p>
            <a:pPr marL="0" indent="0" algn="ctr">
              <a:buFontTx/>
              <a:buNone/>
            </a:pPr>
            <a:r>
              <a:rPr lang="en-US" sz="28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rPr>
              <a:t>:link</a:t>
            </a:r>
            <a:r>
              <a:rPr lang="ru-RU" sz="28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rPr>
              <a:t> – непосещенная ссылка</a:t>
            </a:r>
            <a:endParaRPr lang="en-US" sz="28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endParaRPr>
          </a:p>
          <a:p>
            <a:pPr marL="0" indent="0" algn="ctr">
              <a:buFontTx/>
              <a:buNone/>
            </a:pPr>
            <a:r>
              <a:rPr lang="en-US" sz="28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rPr>
              <a:t>:active</a:t>
            </a:r>
            <a:r>
              <a:rPr lang="ru-RU" sz="28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rPr>
              <a:t> – активная ссылка</a:t>
            </a:r>
            <a:endParaRPr lang="en-US" sz="28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endParaRPr>
          </a:p>
          <a:p>
            <a:pPr marL="0" indent="0" algn="ctr">
              <a:buFontTx/>
              <a:buNone/>
            </a:pPr>
            <a:r>
              <a:rPr lang="en-US" sz="28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rPr>
              <a:t>:visited</a:t>
            </a:r>
            <a:r>
              <a:rPr lang="ru-RU" sz="28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rPr>
              <a:t> – посещенная ссылка</a:t>
            </a:r>
            <a:endParaRPr lang="ru-RU"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endParaRPr>
          </a:p>
        </p:txBody>
      </p:sp>
      <p:sp>
        <p:nvSpPr>
          <p:cNvPr id="15" name="TextBox 14"/>
          <p:cNvSpPr txBox="1"/>
          <p:nvPr/>
        </p:nvSpPr>
        <p:spPr>
          <a:xfrm>
            <a:off x="429597" y="3644542"/>
            <a:ext cx="7342495" cy="830997"/>
          </a:xfrm>
          <a:prstGeom prst="rect">
            <a:avLst/>
          </a:prstGeom>
          <a:noFill/>
        </p:spPr>
        <p:txBody>
          <a:bodyPr wrap="square" rtlCol="0">
            <a:spAutoFit/>
          </a:bodyPr>
          <a:lstStyle/>
          <a:p>
            <a:r>
              <a:rPr lang="ru-RU" sz="2400" b="1" i="1" dirty="0" smtClean="0">
                <a:latin typeface="+mj-lt"/>
              </a:rPr>
              <a:t>Пример:</a:t>
            </a:r>
          </a:p>
          <a:p>
            <a:r>
              <a:rPr lang="en-US" sz="2400" i="1" dirty="0" smtClean="0">
                <a:latin typeface="+mj-lt"/>
              </a:rPr>
              <a:t>a:hover{cursor:pointer</a:t>
            </a:r>
            <a:r>
              <a:rPr lang="en-US" sz="2400" i="1" dirty="0">
                <a:latin typeface="+mj-lt"/>
              </a:rPr>
              <a:t>}</a:t>
            </a:r>
            <a:endParaRPr lang="ru-RU" sz="2400" i="1" dirty="0">
              <a:latin typeface="+mj-lt"/>
            </a:endParaRPr>
          </a:p>
        </p:txBody>
      </p:sp>
      <p:sp>
        <p:nvSpPr>
          <p:cNvPr id="16" name="Прямоугольник 15"/>
          <p:cNvSpPr/>
          <p:nvPr/>
        </p:nvSpPr>
        <p:spPr>
          <a:xfrm>
            <a:off x="2118133" y="5320902"/>
            <a:ext cx="3995004" cy="338554"/>
          </a:xfrm>
          <a:prstGeom prst="rect">
            <a:avLst/>
          </a:prstGeom>
        </p:spPr>
        <p:txBody>
          <a:bodyPr wrap="none">
            <a:spAutoFit/>
          </a:bodyPr>
          <a:lstStyle/>
          <a:p>
            <a:r>
              <a:rPr lang="en-US" sz="1600" dirty="0">
                <a:latin typeface="+mj-lt"/>
                <a:hlinkClick r:id="rId6"/>
              </a:rPr>
              <a:t>http://htmlbook.ru/css/cat/pseudoclass</a:t>
            </a:r>
            <a:endParaRPr lang="ru-RU" sz="1600" dirty="0">
              <a:latin typeface="+mj-l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6998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69989"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CAA772F9-641D-4FCA-A8B9-29A900459E32}" type="slidenum">
              <a:rPr lang="ru-RU">
                <a:solidFill>
                  <a:srgbClr val="000066"/>
                </a:solidFill>
                <a:latin typeface="Times New Roman" pitchFamily="18" charset="0"/>
              </a:rPr>
              <a:pPr algn="ctr"/>
              <a:t>77</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1" name="Заголовок 1"/>
          <p:cNvSpPr txBox="1">
            <a:spLocks/>
          </p:cNvSpPr>
          <p:nvPr/>
        </p:nvSpPr>
        <p:spPr>
          <a:xfrm>
            <a:off x="484188" y="618820"/>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err="1" smtClean="0"/>
              <a:t>Псевдоэлементы</a:t>
            </a:r>
            <a:endParaRPr lang="ru-RU" sz="3200" dirty="0"/>
          </a:p>
        </p:txBody>
      </p:sp>
      <p:sp>
        <p:nvSpPr>
          <p:cNvPr id="12" name="Объект 2"/>
          <p:cNvSpPr txBox="1">
            <a:spLocks/>
          </p:cNvSpPr>
          <p:nvPr/>
        </p:nvSpPr>
        <p:spPr>
          <a:xfrm>
            <a:off x="484188" y="1617663"/>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2000" smtClean="0">
                <a:latin typeface="+mj-lt"/>
              </a:rPr>
              <a:t>Псевдоэлементы позволяют задать стиль логических элементов, не определенных в дереве элементов документа (первая стока абзаца, выделенный текст и т.д.)</a:t>
            </a:r>
            <a:endParaRPr lang="ru-RU" sz="2000" dirty="0">
              <a:latin typeface="+mj-lt"/>
            </a:endParaRPr>
          </a:p>
        </p:txBody>
      </p:sp>
      <p:sp>
        <p:nvSpPr>
          <p:cNvPr id="13" name="Прямоугольник 12"/>
          <p:cNvSpPr/>
          <p:nvPr/>
        </p:nvSpPr>
        <p:spPr>
          <a:xfrm>
            <a:off x="1024367" y="2721675"/>
            <a:ext cx="6713914" cy="830997"/>
          </a:xfrm>
          <a:prstGeom prst="rect">
            <a:avLst/>
          </a:prstGeom>
          <a:noFill/>
        </p:spPr>
        <p:txBody>
          <a:bodyPr wrap="square" lIns="91440" tIns="45720" rIns="91440" bIns="45720">
            <a:spAutoFit/>
          </a:bodyPr>
          <a:lstStyle/>
          <a:p>
            <a:pPr algn="ctr"/>
            <a:r>
              <a:rPr lang="ru-RU"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cs typeface="+mn-cs"/>
              </a:rPr>
              <a:t>Селектор</a:t>
            </a:r>
            <a:r>
              <a:rPr lang="ru-RU"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cs typeface="+mn-cs"/>
              </a:rPr>
              <a:t>: </a:t>
            </a:r>
            <a:r>
              <a:rPr lang="ru-RU" sz="2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cs typeface="+mn-cs"/>
              </a:rPr>
              <a:t>Псевдоэлемент</a:t>
            </a:r>
            <a:r>
              <a:rPr lang="ru-RU"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cs typeface="+mn-cs"/>
              </a:rPr>
              <a:t>  </a:t>
            </a:r>
          </a:p>
          <a:p>
            <a:pPr algn="ctr"/>
            <a:r>
              <a:rPr lang="ru-RU"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cs typeface="+mn-cs"/>
              </a:rPr>
              <a:t>{ </a:t>
            </a:r>
            <a:r>
              <a:rPr lang="ru-RU"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j-lt"/>
                <a:cs typeface="+mn-cs"/>
              </a:rPr>
              <a:t>Описание правил стиля }</a:t>
            </a:r>
          </a:p>
        </p:txBody>
      </p:sp>
      <p:sp>
        <p:nvSpPr>
          <p:cNvPr id="14" name="TextBox 13"/>
          <p:cNvSpPr txBox="1"/>
          <p:nvPr/>
        </p:nvSpPr>
        <p:spPr>
          <a:xfrm>
            <a:off x="341193" y="3867663"/>
            <a:ext cx="7342495" cy="707886"/>
          </a:xfrm>
          <a:prstGeom prst="rect">
            <a:avLst/>
          </a:prstGeom>
          <a:noFill/>
        </p:spPr>
        <p:txBody>
          <a:bodyPr wrap="square" rtlCol="0">
            <a:spAutoFit/>
          </a:bodyPr>
          <a:lstStyle/>
          <a:p>
            <a:r>
              <a:rPr lang="ru-RU" b="1" i="1" dirty="0" smtClean="0">
                <a:latin typeface="+mj-lt"/>
              </a:rPr>
              <a:t>Пример:</a:t>
            </a:r>
          </a:p>
          <a:p>
            <a:r>
              <a:rPr lang="en-US" dirty="0">
                <a:latin typeface="+mj-lt"/>
              </a:rPr>
              <a:t>.</a:t>
            </a:r>
            <a:r>
              <a:rPr lang="en-US" dirty="0" err="1" smtClean="0">
                <a:latin typeface="+mj-lt"/>
              </a:rPr>
              <a:t>fo:first-line</a:t>
            </a:r>
            <a:r>
              <a:rPr lang="en-US" dirty="0" smtClean="0">
                <a:latin typeface="+mj-lt"/>
              </a:rPr>
              <a:t> </a:t>
            </a:r>
            <a:r>
              <a:rPr lang="en-US" dirty="0">
                <a:latin typeface="+mj-lt"/>
              </a:rPr>
              <a:t>{font-style: italic}</a:t>
            </a:r>
            <a:endParaRPr lang="ru-RU" i="1" dirty="0">
              <a:latin typeface="+mj-lt"/>
            </a:endParaRPr>
          </a:p>
        </p:txBody>
      </p:sp>
      <p:sp>
        <p:nvSpPr>
          <p:cNvPr id="15" name="Прямоугольник 14"/>
          <p:cNvSpPr/>
          <p:nvPr/>
        </p:nvSpPr>
        <p:spPr>
          <a:xfrm>
            <a:off x="1893823" y="5191860"/>
            <a:ext cx="4975002" cy="307777"/>
          </a:xfrm>
          <a:prstGeom prst="rect">
            <a:avLst/>
          </a:prstGeom>
        </p:spPr>
        <p:txBody>
          <a:bodyPr wrap="square">
            <a:spAutoFit/>
          </a:bodyPr>
          <a:lstStyle/>
          <a:p>
            <a:r>
              <a:rPr lang="en-US" sz="1400" dirty="0">
                <a:latin typeface="+mj-lt"/>
                <a:hlinkClick r:id="rId6"/>
              </a:rPr>
              <a:t>http://htmlbook.ru/css/cat/pseudoelement</a:t>
            </a:r>
            <a:endParaRPr lang="ru-RU" sz="1400" dirty="0">
              <a:latin typeface="+mj-l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7203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7203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1510530D-CF38-4AA8-8544-7B4942371F8A}" type="slidenum">
              <a:rPr lang="ru-RU">
                <a:solidFill>
                  <a:srgbClr val="000066"/>
                </a:solidFill>
                <a:latin typeface="Times New Roman" pitchFamily="18" charset="0"/>
              </a:rPr>
              <a:pPr algn="ctr"/>
              <a:t>78</a:t>
            </a:fld>
            <a:endParaRPr lang="ru-RU">
              <a:solidFill>
                <a:srgbClr val="000066"/>
              </a:solidFill>
              <a:latin typeface="Times New Roman" pitchFamily="18" charset="0"/>
            </a:endParaRPr>
          </a:p>
        </p:txBody>
      </p:sp>
      <p:sp>
        <p:nvSpPr>
          <p:cNvPr id="16"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2" name="Заголовок 1"/>
          <p:cNvSpPr txBox="1">
            <a:spLocks/>
          </p:cNvSpPr>
          <p:nvPr/>
        </p:nvSpPr>
        <p:spPr>
          <a:xfrm>
            <a:off x="457200" y="679379"/>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Два тега - </a:t>
            </a:r>
            <a:r>
              <a:rPr lang="en-US" smtClean="0"/>
              <a:t>&lt;span&gt; </a:t>
            </a:r>
            <a:r>
              <a:rPr lang="ru-RU" smtClean="0"/>
              <a:t>и </a:t>
            </a:r>
            <a:r>
              <a:rPr lang="en-US" smtClean="0"/>
              <a:t>&lt;div&gt;</a:t>
            </a:r>
            <a:endParaRPr lang="ru-RU" dirty="0"/>
          </a:p>
        </p:txBody>
      </p:sp>
      <p:sp>
        <p:nvSpPr>
          <p:cNvPr id="14" name="Объект 2"/>
          <p:cNvSpPr txBox="1">
            <a:spLocks/>
          </p:cNvSpPr>
          <p:nvPr/>
        </p:nvSpPr>
        <p:spPr>
          <a:xfrm>
            <a:off x="429598" y="2227120"/>
            <a:ext cx="8229600" cy="3527543"/>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ru-RU" sz="2400" smtClean="0"/>
              <a:t>Эти два тега предназначены для создания блоков в </a:t>
            </a:r>
            <a:r>
              <a:rPr lang="en-US" sz="2400" smtClean="0"/>
              <a:t>html </a:t>
            </a:r>
            <a:r>
              <a:rPr lang="ru-RU" sz="2400" smtClean="0"/>
              <a:t>документе. При этом визуально они ни как не влияют на содержимое.</a:t>
            </a:r>
          </a:p>
          <a:p>
            <a:pPr marL="0" indent="0">
              <a:buFontTx/>
              <a:buNone/>
            </a:pPr>
            <a:r>
              <a:rPr lang="en-US" sz="3000" smtClean="0"/>
              <a:t>&lt;span&gt; - </a:t>
            </a:r>
            <a:r>
              <a:rPr lang="ru-RU" sz="3000" smtClean="0"/>
              <a:t>парный тег строчной разметки</a:t>
            </a:r>
          </a:p>
          <a:p>
            <a:pPr marL="0" indent="0">
              <a:buFontTx/>
              <a:buNone/>
            </a:pPr>
            <a:r>
              <a:rPr lang="en-US" sz="3000" smtClean="0"/>
              <a:t>&lt;div&gt; - </a:t>
            </a:r>
            <a:r>
              <a:rPr lang="ru-RU" sz="3000" smtClean="0"/>
              <a:t>парный тег блочной разметки</a:t>
            </a:r>
          </a:p>
          <a:p>
            <a:pPr marL="0" indent="0">
              <a:buFontTx/>
              <a:buNone/>
            </a:pPr>
            <a:endParaRPr lang="ru-RU"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7408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7408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3107" y="13738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A57200D2-CC6E-44D3-BE09-842A0C6571C2}" type="slidenum">
              <a:rPr lang="ru-RU">
                <a:solidFill>
                  <a:srgbClr val="000066"/>
                </a:solidFill>
                <a:latin typeface="Times New Roman" pitchFamily="18" charset="0"/>
              </a:rPr>
              <a:pPr algn="ctr"/>
              <a:t>79</a:t>
            </a:fld>
            <a:endParaRPr lang="ru-RU">
              <a:solidFill>
                <a:srgbClr val="000066"/>
              </a:solidFill>
              <a:latin typeface="Times New Roman" pitchFamily="18" charset="0"/>
            </a:endParaRPr>
          </a:p>
        </p:txBody>
      </p:sp>
      <p:sp>
        <p:nvSpPr>
          <p:cNvPr id="29"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30" name="Заголовок 1"/>
          <p:cNvSpPr txBox="1">
            <a:spLocks/>
          </p:cNvSpPr>
          <p:nvPr/>
        </p:nvSpPr>
        <p:spPr>
          <a:xfrm>
            <a:off x="559555" y="678561"/>
            <a:ext cx="8229600" cy="760863"/>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Пример использования тега </a:t>
            </a:r>
            <a:r>
              <a:rPr lang="en-US" sz="3200" dirty="0" smtClean="0"/>
              <a:t>&lt;span&gt;</a:t>
            </a:r>
            <a:endParaRPr lang="ru-RU" sz="3200" dirty="0"/>
          </a:p>
        </p:txBody>
      </p:sp>
      <p:sp>
        <p:nvSpPr>
          <p:cNvPr id="31" name="Прямоугольник 30"/>
          <p:cNvSpPr/>
          <p:nvPr/>
        </p:nvSpPr>
        <p:spPr>
          <a:xfrm>
            <a:off x="95531" y="1382350"/>
            <a:ext cx="8693624" cy="2308324"/>
          </a:xfrm>
          <a:prstGeom prst="rect">
            <a:avLst/>
          </a:prstGeom>
        </p:spPr>
        <p:txBody>
          <a:bodyPr wrap="square">
            <a:spAutoFit/>
          </a:bodyPr>
          <a:lstStyle/>
          <a:p>
            <a:r>
              <a:rPr lang="en-US" sz="1600" b="1" dirty="0">
                <a:latin typeface="+mj-lt"/>
              </a:rPr>
              <a:t>&lt;style&gt;</a:t>
            </a:r>
            <a:r>
              <a:rPr lang="en-US" sz="1600" dirty="0">
                <a:latin typeface="+mj-lt"/>
              </a:rPr>
              <a:t> </a:t>
            </a:r>
            <a:endParaRPr lang="en-US" sz="1600" dirty="0" smtClean="0">
              <a:latin typeface="+mj-lt"/>
            </a:endParaRPr>
          </a:p>
          <a:p>
            <a:r>
              <a:rPr lang="en-US" sz="1600" b="1" dirty="0">
                <a:latin typeface="+mj-lt"/>
              </a:rPr>
              <a:t> </a:t>
            </a:r>
            <a:r>
              <a:rPr lang="en-US" sz="1600" b="1" dirty="0" smtClean="0">
                <a:latin typeface="+mj-lt"/>
              </a:rPr>
              <a:t> </a:t>
            </a:r>
            <a:r>
              <a:rPr lang="en-US" sz="1600" dirty="0" smtClean="0">
                <a:latin typeface="+mj-lt"/>
              </a:rPr>
              <a:t>body </a:t>
            </a:r>
            <a:r>
              <a:rPr lang="en-US" sz="1600" dirty="0">
                <a:latin typeface="+mj-lt"/>
              </a:rPr>
              <a:t>{ font-family: Arial, sans-serif; /* </a:t>
            </a:r>
            <a:r>
              <a:rPr lang="ru-RU" sz="1600" dirty="0">
                <a:latin typeface="+mj-lt"/>
              </a:rPr>
              <a:t>Рубленый шрифт */ } </a:t>
            </a:r>
            <a:endParaRPr lang="en-US" sz="1600" dirty="0" smtClean="0">
              <a:latin typeface="+mj-lt"/>
            </a:endParaRPr>
          </a:p>
          <a:p>
            <a:r>
              <a:rPr lang="en-US" sz="1600" dirty="0">
                <a:latin typeface="+mj-lt"/>
              </a:rPr>
              <a:t> </a:t>
            </a:r>
            <a:r>
              <a:rPr lang="en-US" sz="1600" dirty="0" smtClean="0">
                <a:latin typeface="+mj-lt"/>
              </a:rPr>
              <a:t> </a:t>
            </a:r>
            <a:r>
              <a:rPr lang="ru-RU" sz="1600" dirty="0" smtClean="0">
                <a:latin typeface="+mj-lt"/>
              </a:rPr>
              <a:t>.</a:t>
            </a:r>
            <a:r>
              <a:rPr lang="en-US" sz="1600" dirty="0">
                <a:latin typeface="+mj-lt"/>
              </a:rPr>
              <a:t>letter { color: red; /* </a:t>
            </a:r>
            <a:r>
              <a:rPr lang="ru-RU" sz="1600" dirty="0">
                <a:latin typeface="+mj-lt"/>
              </a:rPr>
              <a:t>Красный цвет символов */ </a:t>
            </a:r>
            <a:endParaRPr lang="en-US" sz="1600" dirty="0" smtClean="0">
              <a:latin typeface="+mj-lt"/>
            </a:endParaRPr>
          </a:p>
          <a:p>
            <a:r>
              <a:rPr lang="en-US" sz="1600" dirty="0">
                <a:latin typeface="+mj-lt"/>
              </a:rPr>
              <a:t> </a:t>
            </a:r>
            <a:r>
              <a:rPr lang="en-US" sz="1600" dirty="0" smtClean="0">
                <a:latin typeface="+mj-lt"/>
              </a:rPr>
              <a:t>             font-size</a:t>
            </a:r>
            <a:r>
              <a:rPr lang="en-US" sz="1600" dirty="0">
                <a:latin typeface="+mj-lt"/>
              </a:rPr>
              <a:t>: 200%; /* </a:t>
            </a:r>
            <a:r>
              <a:rPr lang="ru-RU" sz="1600" dirty="0">
                <a:latin typeface="+mj-lt"/>
              </a:rPr>
              <a:t>Размер шрифта в процентах */ </a:t>
            </a:r>
            <a:endParaRPr lang="en-US" sz="1600" dirty="0" smtClean="0">
              <a:latin typeface="+mj-lt"/>
            </a:endParaRPr>
          </a:p>
          <a:p>
            <a:r>
              <a:rPr lang="en-US" sz="1600" dirty="0">
                <a:latin typeface="+mj-lt"/>
              </a:rPr>
              <a:t> </a:t>
            </a:r>
            <a:r>
              <a:rPr lang="en-US" sz="1600" dirty="0" smtClean="0">
                <a:latin typeface="+mj-lt"/>
              </a:rPr>
              <a:t>             font-family</a:t>
            </a:r>
            <a:r>
              <a:rPr lang="en-US" sz="1600" dirty="0">
                <a:latin typeface="+mj-lt"/>
              </a:rPr>
              <a:t>: serif; /* </a:t>
            </a:r>
            <a:r>
              <a:rPr lang="ru-RU" sz="1600" dirty="0">
                <a:latin typeface="+mj-lt"/>
              </a:rPr>
              <a:t>Шрифт с засечками */ </a:t>
            </a:r>
            <a:endParaRPr lang="en-US" sz="1600" dirty="0" smtClean="0">
              <a:latin typeface="+mj-lt"/>
            </a:endParaRPr>
          </a:p>
          <a:p>
            <a:r>
              <a:rPr lang="en-US" sz="1600" dirty="0">
                <a:latin typeface="+mj-lt"/>
              </a:rPr>
              <a:t> </a:t>
            </a:r>
            <a:r>
              <a:rPr lang="en-US" sz="1600" dirty="0" smtClean="0">
                <a:latin typeface="+mj-lt"/>
              </a:rPr>
              <a:t>             position</a:t>
            </a:r>
            <a:r>
              <a:rPr lang="en-US" sz="1600" dirty="0">
                <a:latin typeface="+mj-lt"/>
              </a:rPr>
              <a:t>: relative; /* </a:t>
            </a:r>
            <a:r>
              <a:rPr lang="ru-RU" sz="1600" dirty="0">
                <a:latin typeface="+mj-lt"/>
              </a:rPr>
              <a:t>Относительное позиционирование */ </a:t>
            </a:r>
            <a:endParaRPr lang="en-US" sz="1600" dirty="0" smtClean="0">
              <a:latin typeface="+mj-lt"/>
            </a:endParaRPr>
          </a:p>
          <a:p>
            <a:r>
              <a:rPr lang="en-US" sz="1600" dirty="0">
                <a:latin typeface="+mj-lt"/>
              </a:rPr>
              <a:t> </a:t>
            </a:r>
            <a:r>
              <a:rPr lang="en-US" sz="1600" dirty="0" smtClean="0">
                <a:latin typeface="+mj-lt"/>
              </a:rPr>
              <a:t>             top</a:t>
            </a:r>
            <a:r>
              <a:rPr lang="en-US" sz="1600" dirty="0">
                <a:latin typeface="+mj-lt"/>
              </a:rPr>
              <a:t>: 5px; /* </a:t>
            </a:r>
            <a:r>
              <a:rPr lang="ru-RU" sz="1600" dirty="0">
                <a:latin typeface="+mj-lt"/>
              </a:rPr>
              <a:t>Сдвиг сверху */ } </a:t>
            </a:r>
            <a:endParaRPr lang="en-US" sz="1600" dirty="0" smtClean="0">
              <a:latin typeface="+mj-lt"/>
            </a:endParaRPr>
          </a:p>
          <a:p>
            <a:r>
              <a:rPr lang="ru-RU" sz="1600" b="1" dirty="0" smtClean="0">
                <a:latin typeface="+mj-lt"/>
              </a:rPr>
              <a:t>&lt;/</a:t>
            </a:r>
            <a:r>
              <a:rPr lang="en-US" sz="1600" b="1" dirty="0">
                <a:latin typeface="+mj-lt"/>
              </a:rPr>
              <a:t>style&gt;</a:t>
            </a:r>
            <a:r>
              <a:rPr lang="en-US" sz="1600" dirty="0">
                <a:latin typeface="+mj-lt"/>
              </a:rPr>
              <a:t> </a:t>
            </a:r>
            <a:endParaRPr lang="en-US" sz="1600" dirty="0" smtClean="0">
              <a:latin typeface="+mj-lt"/>
            </a:endParaRPr>
          </a:p>
          <a:p>
            <a:endParaRPr lang="en-US" sz="1600" dirty="0">
              <a:latin typeface="+mj-lt"/>
            </a:endParaRPr>
          </a:p>
        </p:txBody>
      </p:sp>
      <p:pic>
        <p:nvPicPr>
          <p:cNvPr id="32" name="Picture 2" descr="Рис. 1"/>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893433" y="3190488"/>
            <a:ext cx="4012442" cy="2718431"/>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Прямоугольник 32"/>
          <p:cNvSpPr/>
          <p:nvPr/>
        </p:nvSpPr>
        <p:spPr>
          <a:xfrm>
            <a:off x="266131" y="3602167"/>
            <a:ext cx="4572000" cy="1569660"/>
          </a:xfrm>
          <a:prstGeom prst="rect">
            <a:avLst/>
          </a:prstGeom>
        </p:spPr>
        <p:txBody>
          <a:bodyPr>
            <a:spAutoFit/>
          </a:bodyPr>
          <a:lstStyle/>
          <a:p>
            <a:r>
              <a:rPr lang="ru-RU" sz="1600" b="1" dirty="0">
                <a:latin typeface="+mj-lt"/>
              </a:rPr>
              <a:t>&lt;p&gt;&lt;</a:t>
            </a:r>
            <a:r>
              <a:rPr lang="ru-RU" sz="1600" b="1" dirty="0" err="1">
                <a:latin typeface="+mj-lt"/>
              </a:rPr>
              <a:t>span</a:t>
            </a:r>
            <a:r>
              <a:rPr lang="ru-RU" sz="1600" dirty="0">
                <a:latin typeface="+mj-lt"/>
              </a:rPr>
              <a:t> </a:t>
            </a:r>
            <a:r>
              <a:rPr lang="ru-RU" sz="1600" dirty="0" err="1">
                <a:latin typeface="+mj-lt"/>
              </a:rPr>
              <a:t>class</a:t>
            </a:r>
            <a:r>
              <a:rPr lang="ru-RU" sz="1600" dirty="0">
                <a:latin typeface="+mj-lt"/>
              </a:rPr>
              <a:t>="</a:t>
            </a:r>
            <a:r>
              <a:rPr lang="ru-RU" sz="1600" dirty="0" err="1">
                <a:latin typeface="+mj-lt"/>
              </a:rPr>
              <a:t>letter</a:t>
            </a:r>
            <a:r>
              <a:rPr lang="ru-RU" sz="1600" dirty="0">
                <a:latin typeface="+mj-lt"/>
              </a:rPr>
              <a:t>"</a:t>
            </a:r>
            <a:r>
              <a:rPr lang="ru-RU" sz="1600" b="1" dirty="0">
                <a:latin typeface="+mj-lt"/>
              </a:rPr>
              <a:t>&gt;</a:t>
            </a:r>
            <a:r>
              <a:rPr lang="ru-RU" sz="1600" dirty="0">
                <a:latin typeface="+mj-lt"/>
              </a:rPr>
              <a:t>Р</a:t>
            </a:r>
            <a:r>
              <a:rPr lang="ru-RU" sz="1600" b="1" dirty="0">
                <a:latin typeface="+mj-lt"/>
              </a:rPr>
              <a:t>&lt;/</a:t>
            </a:r>
            <a:r>
              <a:rPr lang="ru-RU" sz="1600" b="1" dirty="0" err="1">
                <a:latin typeface="+mj-lt"/>
              </a:rPr>
              <a:t>span</a:t>
            </a:r>
            <a:r>
              <a:rPr lang="ru-RU" sz="1600" b="1" dirty="0">
                <a:latin typeface="+mj-lt"/>
              </a:rPr>
              <a:t>&gt;</a:t>
            </a:r>
            <a:r>
              <a:rPr lang="ru-RU" sz="1600" dirty="0" err="1">
                <a:latin typeface="+mj-lt"/>
              </a:rPr>
              <a:t>азумные</a:t>
            </a:r>
            <a:r>
              <a:rPr lang="ru-RU" sz="1600" dirty="0">
                <a:latin typeface="+mj-lt"/>
              </a:rPr>
              <a:t> люди приспосабливаются к окружающему миру. Неразумные люди приспосабливают мир к себе. Вот почему прогресс определяется действиями неразумных людей.</a:t>
            </a:r>
            <a:r>
              <a:rPr lang="ru-RU" sz="1600" b="1" dirty="0">
                <a:latin typeface="+mj-lt"/>
              </a:rPr>
              <a:t>&lt;/p&gt;</a:t>
            </a:r>
            <a:r>
              <a:rPr lang="ru-RU" sz="1600" dirty="0">
                <a:latin typeface="+mj-lt"/>
              </a:rPr>
              <a:t> </a:t>
            </a:r>
            <a:r>
              <a:rPr lang="ru-RU" sz="1600" b="1" dirty="0">
                <a:latin typeface="+mj-lt"/>
              </a:rPr>
              <a:t>&lt;p&gt;</a:t>
            </a:r>
            <a:r>
              <a:rPr lang="ru-RU" sz="1600" dirty="0">
                <a:latin typeface="+mj-lt"/>
              </a:rPr>
              <a:t>Бернард Шоу</a:t>
            </a:r>
            <a:r>
              <a:rPr lang="ru-RU" sz="1600" b="1" dirty="0">
                <a:latin typeface="+mj-lt"/>
              </a:rPr>
              <a:t>&lt;/p&gt;</a:t>
            </a:r>
            <a:endParaRPr lang="ru-RU" sz="1600" dirty="0">
              <a:latin typeface="+mj-l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6869"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745538" y="6483350"/>
            <a:ext cx="398462" cy="374650"/>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43C491AB-1A1E-4E80-9E23-07950E13F1B0}" type="slidenum">
              <a:rPr lang="ru-RU">
                <a:solidFill>
                  <a:srgbClr val="000066"/>
                </a:solidFill>
                <a:latin typeface="Times New Roman" pitchFamily="18" charset="0"/>
              </a:rPr>
              <a:pPr algn="ctr"/>
              <a:t>8</a:t>
            </a:fld>
            <a:endParaRPr lang="ru-RU">
              <a:solidFill>
                <a:srgbClr val="000066"/>
              </a:solidFill>
              <a:latin typeface="Times New Roman" pitchFamily="18" charset="0"/>
            </a:endParaRPr>
          </a:p>
        </p:txBody>
      </p:sp>
      <p:sp>
        <p:nvSpPr>
          <p:cNvPr id="17"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Введение и основные понятия</a:t>
            </a:r>
          </a:p>
        </p:txBody>
      </p:sp>
      <p:sp>
        <p:nvSpPr>
          <p:cNvPr id="9" name="Заголовок 1"/>
          <p:cNvSpPr txBox="1">
            <a:spLocks/>
          </p:cNvSpPr>
          <p:nvPr/>
        </p:nvSpPr>
        <p:spPr>
          <a:xfrm>
            <a:off x="808892" y="790856"/>
            <a:ext cx="7936646" cy="877842"/>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Браузер </a:t>
            </a:r>
            <a:r>
              <a:rPr lang="ru-RU" sz="3200" b="0" dirty="0" smtClean="0"/>
              <a:t>— </a:t>
            </a:r>
            <a:r>
              <a:rPr lang="ru-RU" sz="3200" b="0" dirty="0"/>
              <a:t>прикладное программное обеспечение для просмотра веб-страниц, содержания веб-документов, компьютерных файлов и их каталогов; управления веб-приложениями; а также для решения других задач.</a:t>
            </a:r>
            <a:endParaRPr lang="ru-RU" sz="3200" dirty="0"/>
          </a:p>
        </p:txBody>
      </p:sp>
      <p:pic>
        <p:nvPicPr>
          <p:cNvPr id="2050" name="Picture 2" descr="https://kompman.nethouse.ru/static/img/0000/0005/9815/59815641.rvo2irbbft.W665.jp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273719" y="3895517"/>
            <a:ext cx="5155781" cy="1903542"/>
          </a:xfrm>
          <a:prstGeom prst="rect">
            <a:avLst/>
          </a:prstGeom>
          <a:noFill/>
          <a:extLst>
            <a:ext uri="{909E8E84-426E-40DD-AFC4-6F175D3DCCD1}">
              <a14:hiddenFill xmlns:a14="http://schemas.microsoft.com/office/drawing/2010/main" xmlns="">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7613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7613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419D4630-EFB5-4CBD-9A0B-9124E95744B6}" type="slidenum">
              <a:rPr lang="ru-RU">
                <a:solidFill>
                  <a:srgbClr val="000066"/>
                </a:solidFill>
                <a:latin typeface="Times New Roman" pitchFamily="18" charset="0"/>
              </a:rPr>
              <a:pPr algn="ctr"/>
              <a:t>80</a:t>
            </a:fld>
            <a:endParaRPr lang="ru-RU">
              <a:solidFill>
                <a:srgbClr val="000066"/>
              </a:solidFill>
              <a:latin typeface="Times New Roman" pitchFamily="18" charset="0"/>
            </a:endParaRPr>
          </a:p>
        </p:txBody>
      </p:sp>
      <p:sp>
        <p:nvSpPr>
          <p:cNvPr id="24"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25" name="Заголовок 1"/>
          <p:cNvSpPr txBox="1">
            <a:spLocks/>
          </p:cNvSpPr>
          <p:nvPr/>
        </p:nvSpPr>
        <p:spPr>
          <a:xfrm>
            <a:off x="523081" y="759530"/>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smtClean="0"/>
              <a:t>Пример использования тега </a:t>
            </a:r>
            <a:r>
              <a:rPr lang="en-US" sz="3200" smtClean="0"/>
              <a:t>&lt;div&gt;</a:t>
            </a:r>
            <a:endParaRPr lang="ru-RU" sz="3200" dirty="0"/>
          </a:p>
        </p:txBody>
      </p:sp>
      <p:sp>
        <p:nvSpPr>
          <p:cNvPr id="26" name="Прямоугольник 25"/>
          <p:cNvSpPr/>
          <p:nvPr/>
        </p:nvSpPr>
        <p:spPr>
          <a:xfrm>
            <a:off x="318363" y="1694925"/>
            <a:ext cx="4128449" cy="3539430"/>
          </a:xfrm>
          <a:prstGeom prst="rect">
            <a:avLst/>
          </a:prstGeom>
        </p:spPr>
        <p:txBody>
          <a:bodyPr wrap="square">
            <a:spAutoFit/>
          </a:bodyPr>
          <a:lstStyle/>
          <a:p>
            <a:r>
              <a:rPr lang="en-US" sz="1400" b="1" dirty="0">
                <a:latin typeface="+mj-lt"/>
              </a:rPr>
              <a:t>&lt;style</a:t>
            </a:r>
            <a:r>
              <a:rPr lang="en-US" sz="1400" dirty="0">
                <a:latin typeface="+mj-lt"/>
              </a:rPr>
              <a:t> type="text/</a:t>
            </a:r>
            <a:r>
              <a:rPr lang="en-US" sz="1400" dirty="0" err="1">
                <a:latin typeface="+mj-lt"/>
              </a:rPr>
              <a:t>css</a:t>
            </a:r>
            <a:r>
              <a:rPr lang="en-US" sz="1400" dirty="0">
                <a:latin typeface="+mj-lt"/>
              </a:rPr>
              <a:t>"</a:t>
            </a:r>
            <a:r>
              <a:rPr lang="en-US" sz="1400" b="1" dirty="0">
                <a:latin typeface="+mj-lt"/>
              </a:rPr>
              <a:t>&gt;</a:t>
            </a:r>
            <a:r>
              <a:rPr lang="en-US" sz="1400" dirty="0">
                <a:latin typeface="+mj-lt"/>
              </a:rPr>
              <a:t> </a:t>
            </a:r>
            <a:endParaRPr lang="en-US" sz="1400" dirty="0" smtClean="0">
              <a:latin typeface="+mj-lt"/>
            </a:endParaRPr>
          </a:p>
          <a:p>
            <a:r>
              <a:rPr lang="en-US" sz="1400" dirty="0">
                <a:latin typeface="+mj-lt"/>
              </a:rPr>
              <a:t> </a:t>
            </a:r>
            <a:r>
              <a:rPr lang="en-US" sz="1400" dirty="0" smtClean="0">
                <a:latin typeface="+mj-lt"/>
              </a:rPr>
              <a:t> .</a:t>
            </a:r>
            <a:r>
              <a:rPr lang="en-US" sz="1400" dirty="0">
                <a:latin typeface="+mj-lt"/>
              </a:rPr>
              <a:t>block1 { width: 200px; </a:t>
            </a:r>
            <a:endParaRPr lang="en-US" sz="1400" dirty="0" smtClean="0">
              <a:latin typeface="+mj-lt"/>
            </a:endParaRPr>
          </a:p>
          <a:p>
            <a:r>
              <a:rPr lang="en-US" sz="1400" dirty="0">
                <a:latin typeface="+mj-lt"/>
              </a:rPr>
              <a:t> </a:t>
            </a:r>
            <a:r>
              <a:rPr lang="en-US" sz="1400" dirty="0" smtClean="0">
                <a:latin typeface="+mj-lt"/>
              </a:rPr>
              <a:t>                background</a:t>
            </a:r>
            <a:r>
              <a:rPr lang="en-US" sz="1400" dirty="0">
                <a:latin typeface="+mj-lt"/>
              </a:rPr>
              <a:t>: #ccc; </a:t>
            </a:r>
            <a:endParaRPr lang="en-US" sz="1400" dirty="0" smtClean="0">
              <a:latin typeface="+mj-lt"/>
            </a:endParaRPr>
          </a:p>
          <a:p>
            <a:r>
              <a:rPr lang="en-US" sz="1400" dirty="0">
                <a:latin typeface="+mj-lt"/>
              </a:rPr>
              <a:t> </a:t>
            </a:r>
            <a:r>
              <a:rPr lang="en-US" sz="1400" dirty="0" smtClean="0">
                <a:latin typeface="+mj-lt"/>
              </a:rPr>
              <a:t>                padding</a:t>
            </a:r>
            <a:r>
              <a:rPr lang="en-US" sz="1400" dirty="0">
                <a:latin typeface="+mj-lt"/>
              </a:rPr>
              <a:t>: 5px; </a:t>
            </a:r>
            <a:endParaRPr lang="en-US" sz="1400" dirty="0" smtClean="0">
              <a:latin typeface="+mj-lt"/>
            </a:endParaRPr>
          </a:p>
          <a:p>
            <a:r>
              <a:rPr lang="en-US" sz="1400" dirty="0">
                <a:latin typeface="+mj-lt"/>
              </a:rPr>
              <a:t> </a:t>
            </a:r>
            <a:r>
              <a:rPr lang="en-US" sz="1400" dirty="0" smtClean="0">
                <a:latin typeface="+mj-lt"/>
              </a:rPr>
              <a:t>                padding-right</a:t>
            </a:r>
            <a:r>
              <a:rPr lang="en-US" sz="1400" dirty="0">
                <a:latin typeface="+mj-lt"/>
              </a:rPr>
              <a:t>: 20px; </a:t>
            </a:r>
            <a:endParaRPr lang="en-US" sz="1400" dirty="0" smtClean="0">
              <a:latin typeface="+mj-lt"/>
            </a:endParaRPr>
          </a:p>
          <a:p>
            <a:r>
              <a:rPr lang="en-US" sz="1400" dirty="0">
                <a:latin typeface="+mj-lt"/>
              </a:rPr>
              <a:t> </a:t>
            </a:r>
            <a:r>
              <a:rPr lang="en-US" sz="1400" dirty="0" smtClean="0">
                <a:latin typeface="+mj-lt"/>
              </a:rPr>
              <a:t>                border</a:t>
            </a:r>
            <a:r>
              <a:rPr lang="en-US" sz="1400" dirty="0">
                <a:latin typeface="+mj-lt"/>
              </a:rPr>
              <a:t>: solid 1px black; </a:t>
            </a:r>
            <a:endParaRPr lang="en-US" sz="1400" dirty="0" smtClean="0">
              <a:latin typeface="+mj-lt"/>
            </a:endParaRPr>
          </a:p>
          <a:p>
            <a:r>
              <a:rPr lang="en-US" sz="1400" dirty="0">
                <a:latin typeface="+mj-lt"/>
              </a:rPr>
              <a:t> </a:t>
            </a:r>
            <a:r>
              <a:rPr lang="en-US" sz="1400" dirty="0" smtClean="0">
                <a:latin typeface="+mj-lt"/>
              </a:rPr>
              <a:t>                float</a:t>
            </a:r>
            <a:r>
              <a:rPr lang="en-US" sz="1400" dirty="0">
                <a:latin typeface="+mj-lt"/>
              </a:rPr>
              <a:t>: left; } </a:t>
            </a:r>
            <a:endParaRPr lang="en-US" sz="1400" dirty="0" smtClean="0">
              <a:latin typeface="+mj-lt"/>
            </a:endParaRPr>
          </a:p>
          <a:p>
            <a:r>
              <a:rPr lang="en-US" sz="1400" dirty="0">
                <a:latin typeface="+mj-lt"/>
              </a:rPr>
              <a:t> </a:t>
            </a:r>
            <a:r>
              <a:rPr lang="en-US" sz="1400" dirty="0" smtClean="0">
                <a:latin typeface="+mj-lt"/>
              </a:rPr>
              <a:t> .</a:t>
            </a:r>
            <a:r>
              <a:rPr lang="en-US" sz="1400" dirty="0">
                <a:latin typeface="+mj-lt"/>
              </a:rPr>
              <a:t>block2 { width: 200px; </a:t>
            </a:r>
            <a:endParaRPr lang="en-US" sz="1400" dirty="0" smtClean="0">
              <a:latin typeface="+mj-lt"/>
            </a:endParaRPr>
          </a:p>
          <a:p>
            <a:r>
              <a:rPr lang="en-US" sz="1400" dirty="0">
                <a:latin typeface="+mj-lt"/>
              </a:rPr>
              <a:t> </a:t>
            </a:r>
            <a:r>
              <a:rPr lang="en-US" sz="1400" dirty="0" smtClean="0">
                <a:latin typeface="+mj-lt"/>
              </a:rPr>
              <a:t>                background</a:t>
            </a:r>
            <a:r>
              <a:rPr lang="en-US" sz="1400" dirty="0">
                <a:latin typeface="+mj-lt"/>
              </a:rPr>
              <a:t>: #fc0; </a:t>
            </a:r>
            <a:endParaRPr lang="en-US" sz="1400" dirty="0" smtClean="0">
              <a:latin typeface="+mj-lt"/>
            </a:endParaRPr>
          </a:p>
          <a:p>
            <a:r>
              <a:rPr lang="en-US" sz="1400" dirty="0">
                <a:latin typeface="+mj-lt"/>
              </a:rPr>
              <a:t> </a:t>
            </a:r>
            <a:r>
              <a:rPr lang="en-US" sz="1400" dirty="0" smtClean="0">
                <a:latin typeface="+mj-lt"/>
              </a:rPr>
              <a:t>                padding</a:t>
            </a:r>
            <a:r>
              <a:rPr lang="en-US" sz="1400" dirty="0">
                <a:latin typeface="+mj-lt"/>
              </a:rPr>
              <a:t>: 5px; </a:t>
            </a:r>
            <a:endParaRPr lang="en-US" sz="1400" dirty="0" smtClean="0">
              <a:latin typeface="+mj-lt"/>
            </a:endParaRPr>
          </a:p>
          <a:p>
            <a:r>
              <a:rPr lang="en-US" sz="1400" dirty="0">
                <a:latin typeface="+mj-lt"/>
              </a:rPr>
              <a:t> </a:t>
            </a:r>
            <a:r>
              <a:rPr lang="en-US" sz="1400" dirty="0" smtClean="0">
                <a:latin typeface="+mj-lt"/>
              </a:rPr>
              <a:t>                border</a:t>
            </a:r>
            <a:r>
              <a:rPr lang="en-US" sz="1400" dirty="0">
                <a:latin typeface="+mj-lt"/>
              </a:rPr>
              <a:t>: solid 1px black; </a:t>
            </a:r>
            <a:endParaRPr lang="en-US" sz="1400" dirty="0" smtClean="0">
              <a:latin typeface="+mj-lt"/>
            </a:endParaRPr>
          </a:p>
          <a:p>
            <a:r>
              <a:rPr lang="en-US" sz="1400" dirty="0">
                <a:latin typeface="+mj-lt"/>
              </a:rPr>
              <a:t> </a:t>
            </a:r>
            <a:r>
              <a:rPr lang="en-US" sz="1400" dirty="0" smtClean="0">
                <a:latin typeface="+mj-lt"/>
              </a:rPr>
              <a:t>                float</a:t>
            </a:r>
            <a:r>
              <a:rPr lang="en-US" sz="1400" dirty="0">
                <a:latin typeface="+mj-lt"/>
              </a:rPr>
              <a:t>: left; </a:t>
            </a:r>
            <a:endParaRPr lang="en-US" sz="1400" dirty="0" smtClean="0">
              <a:latin typeface="+mj-lt"/>
            </a:endParaRPr>
          </a:p>
          <a:p>
            <a:r>
              <a:rPr lang="en-US" sz="1400" dirty="0">
                <a:latin typeface="+mj-lt"/>
              </a:rPr>
              <a:t> </a:t>
            </a:r>
            <a:r>
              <a:rPr lang="en-US" sz="1400" dirty="0" smtClean="0">
                <a:latin typeface="+mj-lt"/>
              </a:rPr>
              <a:t>                position</a:t>
            </a:r>
            <a:r>
              <a:rPr lang="en-US" sz="1400" dirty="0">
                <a:latin typeface="+mj-lt"/>
              </a:rPr>
              <a:t>: relative; </a:t>
            </a:r>
            <a:endParaRPr lang="en-US" sz="1400" dirty="0" smtClean="0">
              <a:latin typeface="+mj-lt"/>
            </a:endParaRPr>
          </a:p>
          <a:p>
            <a:r>
              <a:rPr lang="en-US" sz="1400" dirty="0">
                <a:latin typeface="+mj-lt"/>
              </a:rPr>
              <a:t> </a:t>
            </a:r>
            <a:r>
              <a:rPr lang="en-US" sz="1400" dirty="0" smtClean="0">
                <a:latin typeface="+mj-lt"/>
              </a:rPr>
              <a:t>                top</a:t>
            </a:r>
            <a:r>
              <a:rPr lang="en-US" sz="1400" dirty="0">
                <a:latin typeface="+mj-lt"/>
              </a:rPr>
              <a:t>: 40px; </a:t>
            </a:r>
            <a:endParaRPr lang="en-US" sz="1400" dirty="0" smtClean="0">
              <a:latin typeface="+mj-lt"/>
            </a:endParaRPr>
          </a:p>
          <a:p>
            <a:r>
              <a:rPr lang="en-US" sz="1400" dirty="0">
                <a:latin typeface="+mj-lt"/>
              </a:rPr>
              <a:t> </a:t>
            </a:r>
            <a:r>
              <a:rPr lang="en-US" sz="1400" dirty="0" smtClean="0">
                <a:latin typeface="+mj-lt"/>
              </a:rPr>
              <a:t>                left</a:t>
            </a:r>
            <a:r>
              <a:rPr lang="en-US" sz="1400" dirty="0">
                <a:latin typeface="+mj-lt"/>
              </a:rPr>
              <a:t>: -70px; } </a:t>
            </a:r>
            <a:endParaRPr lang="en-US" sz="1400" dirty="0" smtClean="0">
              <a:latin typeface="+mj-lt"/>
            </a:endParaRPr>
          </a:p>
          <a:p>
            <a:r>
              <a:rPr lang="en-US" sz="1400" b="1" dirty="0" smtClean="0">
                <a:latin typeface="+mj-lt"/>
              </a:rPr>
              <a:t>&lt;/</a:t>
            </a:r>
            <a:r>
              <a:rPr lang="en-US" sz="1400" b="1" dirty="0">
                <a:latin typeface="+mj-lt"/>
              </a:rPr>
              <a:t>style&gt;</a:t>
            </a:r>
            <a:r>
              <a:rPr lang="en-US" sz="1400" dirty="0">
                <a:latin typeface="+mj-lt"/>
              </a:rPr>
              <a:t> </a:t>
            </a:r>
            <a:endParaRPr lang="ru-RU" sz="1400" dirty="0">
              <a:latin typeface="+mj-lt"/>
            </a:endParaRPr>
          </a:p>
        </p:txBody>
      </p:sp>
      <p:sp>
        <p:nvSpPr>
          <p:cNvPr id="27" name="Прямоугольник 26"/>
          <p:cNvSpPr/>
          <p:nvPr/>
        </p:nvSpPr>
        <p:spPr>
          <a:xfrm>
            <a:off x="4446812" y="1694925"/>
            <a:ext cx="4572000" cy="1384995"/>
          </a:xfrm>
          <a:prstGeom prst="rect">
            <a:avLst/>
          </a:prstGeom>
        </p:spPr>
        <p:txBody>
          <a:bodyPr>
            <a:spAutoFit/>
          </a:bodyPr>
          <a:lstStyle/>
          <a:p>
            <a:r>
              <a:rPr lang="en-US" sz="1200" b="1" dirty="0">
                <a:latin typeface="+mj-lt"/>
              </a:rPr>
              <a:t>&lt;div</a:t>
            </a:r>
            <a:r>
              <a:rPr lang="en-US" sz="1200" dirty="0">
                <a:latin typeface="+mj-lt"/>
              </a:rPr>
              <a:t> class="block1"</a:t>
            </a:r>
            <a:r>
              <a:rPr lang="en-US" sz="1200" b="1" dirty="0">
                <a:latin typeface="+mj-lt"/>
              </a:rPr>
              <a:t>&gt;</a:t>
            </a:r>
            <a:r>
              <a:rPr lang="en-US" sz="1200" dirty="0" err="1">
                <a:latin typeface="+mj-lt"/>
              </a:rPr>
              <a:t>Lorem</a:t>
            </a:r>
            <a:r>
              <a:rPr lang="en-US" sz="1200" dirty="0">
                <a:latin typeface="+mj-lt"/>
              </a:rPr>
              <a:t> </a:t>
            </a:r>
            <a:r>
              <a:rPr lang="en-US" sz="1200" dirty="0" err="1">
                <a:latin typeface="+mj-lt"/>
              </a:rPr>
              <a:t>ipsum</a:t>
            </a:r>
            <a:r>
              <a:rPr lang="en-US" sz="1200" dirty="0">
                <a:latin typeface="+mj-lt"/>
              </a:rPr>
              <a:t> dolor sit </a:t>
            </a:r>
            <a:r>
              <a:rPr lang="en-US" sz="1200" dirty="0" err="1">
                <a:latin typeface="+mj-lt"/>
              </a:rPr>
              <a:t>amet</a:t>
            </a:r>
            <a:r>
              <a:rPr lang="en-US" sz="1200" dirty="0">
                <a:latin typeface="+mj-lt"/>
              </a:rPr>
              <a:t>, </a:t>
            </a:r>
            <a:r>
              <a:rPr lang="en-US" sz="1200" dirty="0" err="1">
                <a:latin typeface="+mj-lt"/>
              </a:rPr>
              <a:t>consectetuer</a:t>
            </a:r>
            <a:r>
              <a:rPr lang="en-US" sz="1200" dirty="0">
                <a:latin typeface="+mj-lt"/>
              </a:rPr>
              <a:t> </a:t>
            </a:r>
            <a:r>
              <a:rPr lang="en-US" sz="1200" dirty="0" err="1">
                <a:latin typeface="+mj-lt"/>
              </a:rPr>
              <a:t>adipiscing</a:t>
            </a:r>
            <a:r>
              <a:rPr lang="en-US" sz="1200" dirty="0">
                <a:latin typeface="+mj-lt"/>
              </a:rPr>
              <a:t> </a:t>
            </a:r>
            <a:r>
              <a:rPr lang="en-US" sz="1200" dirty="0" err="1">
                <a:latin typeface="+mj-lt"/>
              </a:rPr>
              <a:t>elit</a:t>
            </a:r>
            <a:r>
              <a:rPr lang="en-US" sz="1200" dirty="0">
                <a:latin typeface="+mj-lt"/>
              </a:rPr>
              <a:t>, </a:t>
            </a:r>
            <a:r>
              <a:rPr lang="en-US" sz="1200" dirty="0" err="1">
                <a:latin typeface="+mj-lt"/>
              </a:rPr>
              <a:t>sed</a:t>
            </a:r>
            <a:r>
              <a:rPr lang="en-US" sz="1200" dirty="0">
                <a:latin typeface="+mj-lt"/>
              </a:rPr>
              <a:t> diem </a:t>
            </a:r>
            <a:r>
              <a:rPr lang="en-US" sz="1200" dirty="0" err="1">
                <a:latin typeface="+mj-lt"/>
              </a:rPr>
              <a:t>nonummy</a:t>
            </a:r>
            <a:r>
              <a:rPr lang="en-US" sz="1200" dirty="0">
                <a:latin typeface="+mj-lt"/>
              </a:rPr>
              <a:t> </a:t>
            </a:r>
            <a:r>
              <a:rPr lang="en-US" sz="1200" dirty="0" err="1">
                <a:latin typeface="+mj-lt"/>
              </a:rPr>
              <a:t>nibh</a:t>
            </a:r>
            <a:r>
              <a:rPr lang="en-US" sz="1200" dirty="0">
                <a:latin typeface="+mj-lt"/>
              </a:rPr>
              <a:t> </a:t>
            </a:r>
            <a:r>
              <a:rPr lang="en-US" sz="1200" dirty="0" err="1">
                <a:latin typeface="+mj-lt"/>
              </a:rPr>
              <a:t>euismod</a:t>
            </a:r>
            <a:r>
              <a:rPr lang="en-US" sz="1200" dirty="0">
                <a:latin typeface="+mj-lt"/>
              </a:rPr>
              <a:t> </a:t>
            </a:r>
            <a:r>
              <a:rPr lang="en-US" sz="1200" dirty="0" err="1">
                <a:latin typeface="+mj-lt"/>
              </a:rPr>
              <a:t>tincidunt</a:t>
            </a:r>
            <a:r>
              <a:rPr lang="en-US" sz="1200" dirty="0">
                <a:latin typeface="+mj-lt"/>
              </a:rPr>
              <a:t> </a:t>
            </a:r>
            <a:r>
              <a:rPr lang="en-US" sz="1200" dirty="0" err="1">
                <a:latin typeface="+mj-lt"/>
              </a:rPr>
              <a:t>ut</a:t>
            </a:r>
            <a:r>
              <a:rPr lang="en-US" sz="1200" dirty="0">
                <a:latin typeface="+mj-lt"/>
              </a:rPr>
              <a:t> </a:t>
            </a:r>
            <a:r>
              <a:rPr lang="en-US" sz="1200" dirty="0" err="1">
                <a:latin typeface="+mj-lt"/>
              </a:rPr>
              <a:t>lacreet</a:t>
            </a:r>
            <a:r>
              <a:rPr lang="en-US" sz="1200" dirty="0">
                <a:latin typeface="+mj-lt"/>
              </a:rPr>
              <a:t> </a:t>
            </a:r>
            <a:r>
              <a:rPr lang="en-US" sz="1200" dirty="0" err="1">
                <a:latin typeface="+mj-lt"/>
              </a:rPr>
              <a:t>dolore</a:t>
            </a:r>
            <a:r>
              <a:rPr lang="en-US" sz="1200" dirty="0">
                <a:latin typeface="+mj-lt"/>
              </a:rPr>
              <a:t> magna </a:t>
            </a:r>
            <a:r>
              <a:rPr lang="en-US" sz="1200" dirty="0" err="1">
                <a:latin typeface="+mj-lt"/>
              </a:rPr>
              <a:t>aliguam</a:t>
            </a:r>
            <a:r>
              <a:rPr lang="en-US" sz="1200" dirty="0">
                <a:latin typeface="+mj-lt"/>
              </a:rPr>
              <a:t> </a:t>
            </a:r>
            <a:r>
              <a:rPr lang="en-US" sz="1200" dirty="0" err="1">
                <a:latin typeface="+mj-lt"/>
              </a:rPr>
              <a:t>erat</a:t>
            </a:r>
            <a:r>
              <a:rPr lang="en-US" sz="1200" dirty="0">
                <a:latin typeface="+mj-lt"/>
              </a:rPr>
              <a:t> </a:t>
            </a:r>
            <a:r>
              <a:rPr lang="en-US" sz="1200" dirty="0" err="1">
                <a:latin typeface="+mj-lt"/>
              </a:rPr>
              <a:t>volutpat</a:t>
            </a:r>
            <a:r>
              <a:rPr lang="en-US" sz="1200" dirty="0">
                <a:latin typeface="+mj-lt"/>
              </a:rPr>
              <a:t>.</a:t>
            </a:r>
            <a:r>
              <a:rPr lang="en-US" sz="1200" b="1" dirty="0">
                <a:latin typeface="+mj-lt"/>
              </a:rPr>
              <a:t>&lt;/div&gt;</a:t>
            </a:r>
            <a:r>
              <a:rPr lang="en-US" sz="1200" dirty="0">
                <a:latin typeface="+mj-lt"/>
              </a:rPr>
              <a:t> </a:t>
            </a:r>
            <a:endParaRPr lang="en-US" sz="1200" dirty="0" smtClean="0">
              <a:latin typeface="+mj-lt"/>
            </a:endParaRPr>
          </a:p>
          <a:p>
            <a:r>
              <a:rPr lang="en-US" sz="1200" b="1" dirty="0" smtClean="0">
                <a:latin typeface="+mj-lt"/>
              </a:rPr>
              <a:t>&lt;</a:t>
            </a:r>
            <a:r>
              <a:rPr lang="en-US" sz="1200" b="1" dirty="0">
                <a:latin typeface="+mj-lt"/>
              </a:rPr>
              <a:t>div</a:t>
            </a:r>
            <a:r>
              <a:rPr lang="en-US" sz="1200" dirty="0">
                <a:latin typeface="+mj-lt"/>
              </a:rPr>
              <a:t> class="block2"</a:t>
            </a:r>
            <a:r>
              <a:rPr lang="en-US" sz="1200" b="1" dirty="0">
                <a:latin typeface="+mj-lt"/>
              </a:rPr>
              <a:t>&gt;</a:t>
            </a:r>
            <a:r>
              <a:rPr lang="en-US" sz="1200" dirty="0" err="1">
                <a:latin typeface="+mj-lt"/>
              </a:rPr>
              <a:t>Ut</a:t>
            </a:r>
            <a:r>
              <a:rPr lang="en-US" sz="1200" dirty="0">
                <a:latin typeface="+mj-lt"/>
              </a:rPr>
              <a:t> </a:t>
            </a:r>
            <a:r>
              <a:rPr lang="en-US" sz="1200" dirty="0" err="1">
                <a:latin typeface="+mj-lt"/>
              </a:rPr>
              <a:t>wisis</a:t>
            </a:r>
            <a:r>
              <a:rPr lang="en-US" sz="1200" dirty="0">
                <a:latin typeface="+mj-lt"/>
              </a:rPr>
              <a:t> </a:t>
            </a:r>
            <a:r>
              <a:rPr lang="en-US" sz="1200" dirty="0" err="1">
                <a:latin typeface="+mj-lt"/>
              </a:rPr>
              <a:t>enim</a:t>
            </a:r>
            <a:r>
              <a:rPr lang="en-US" sz="1200" dirty="0">
                <a:latin typeface="+mj-lt"/>
              </a:rPr>
              <a:t> ad minim </a:t>
            </a:r>
            <a:r>
              <a:rPr lang="en-US" sz="1200" dirty="0" err="1">
                <a:latin typeface="+mj-lt"/>
              </a:rPr>
              <a:t>veniam</a:t>
            </a:r>
            <a:r>
              <a:rPr lang="en-US" sz="1200" dirty="0">
                <a:latin typeface="+mj-lt"/>
              </a:rPr>
              <a:t>, </a:t>
            </a:r>
            <a:r>
              <a:rPr lang="en-US" sz="1200" dirty="0" err="1">
                <a:latin typeface="+mj-lt"/>
              </a:rPr>
              <a:t>quis</a:t>
            </a:r>
            <a:r>
              <a:rPr lang="en-US" sz="1200" dirty="0">
                <a:latin typeface="+mj-lt"/>
              </a:rPr>
              <a:t> </a:t>
            </a:r>
            <a:r>
              <a:rPr lang="en-US" sz="1200" dirty="0" err="1">
                <a:latin typeface="+mj-lt"/>
              </a:rPr>
              <a:t>nostrud</a:t>
            </a:r>
            <a:r>
              <a:rPr lang="en-US" sz="1200" dirty="0">
                <a:latin typeface="+mj-lt"/>
              </a:rPr>
              <a:t> </a:t>
            </a:r>
            <a:r>
              <a:rPr lang="en-US" sz="1200" dirty="0" err="1">
                <a:latin typeface="+mj-lt"/>
              </a:rPr>
              <a:t>exerci</a:t>
            </a:r>
            <a:r>
              <a:rPr lang="en-US" sz="1200" dirty="0">
                <a:latin typeface="+mj-lt"/>
              </a:rPr>
              <a:t> </a:t>
            </a:r>
            <a:r>
              <a:rPr lang="en-US" sz="1200" dirty="0" err="1">
                <a:latin typeface="+mj-lt"/>
              </a:rPr>
              <a:t>tution</a:t>
            </a:r>
            <a:r>
              <a:rPr lang="en-US" sz="1200" dirty="0">
                <a:latin typeface="+mj-lt"/>
              </a:rPr>
              <a:t> </a:t>
            </a:r>
            <a:r>
              <a:rPr lang="en-US" sz="1200" dirty="0" err="1">
                <a:latin typeface="+mj-lt"/>
              </a:rPr>
              <a:t>ullamcorper</a:t>
            </a:r>
            <a:r>
              <a:rPr lang="en-US" sz="1200" dirty="0">
                <a:latin typeface="+mj-lt"/>
              </a:rPr>
              <a:t> </a:t>
            </a:r>
            <a:r>
              <a:rPr lang="en-US" sz="1200" dirty="0" err="1">
                <a:latin typeface="+mj-lt"/>
              </a:rPr>
              <a:t>suscipit</a:t>
            </a:r>
            <a:r>
              <a:rPr lang="en-US" sz="1200" dirty="0">
                <a:latin typeface="+mj-lt"/>
              </a:rPr>
              <a:t> </a:t>
            </a:r>
            <a:r>
              <a:rPr lang="en-US" sz="1200" dirty="0" err="1">
                <a:latin typeface="+mj-lt"/>
              </a:rPr>
              <a:t>lobortis</a:t>
            </a:r>
            <a:r>
              <a:rPr lang="en-US" sz="1200" dirty="0">
                <a:latin typeface="+mj-lt"/>
              </a:rPr>
              <a:t> </a:t>
            </a:r>
            <a:r>
              <a:rPr lang="en-US" sz="1200" dirty="0" err="1">
                <a:latin typeface="+mj-lt"/>
              </a:rPr>
              <a:t>nisl</a:t>
            </a:r>
            <a:r>
              <a:rPr lang="en-US" sz="1200" dirty="0">
                <a:latin typeface="+mj-lt"/>
              </a:rPr>
              <a:t> </a:t>
            </a:r>
            <a:r>
              <a:rPr lang="en-US" sz="1200" dirty="0" err="1">
                <a:latin typeface="+mj-lt"/>
              </a:rPr>
              <a:t>ut</a:t>
            </a:r>
            <a:r>
              <a:rPr lang="en-US" sz="1200" dirty="0">
                <a:latin typeface="+mj-lt"/>
              </a:rPr>
              <a:t> </a:t>
            </a:r>
            <a:r>
              <a:rPr lang="en-US" sz="1200" dirty="0" err="1">
                <a:latin typeface="+mj-lt"/>
              </a:rPr>
              <a:t>aliquip</a:t>
            </a:r>
            <a:r>
              <a:rPr lang="en-US" sz="1200" dirty="0">
                <a:latin typeface="+mj-lt"/>
              </a:rPr>
              <a:t> ex </a:t>
            </a:r>
            <a:r>
              <a:rPr lang="en-US" sz="1200" dirty="0" err="1">
                <a:latin typeface="+mj-lt"/>
              </a:rPr>
              <a:t>ea</a:t>
            </a:r>
            <a:r>
              <a:rPr lang="en-US" sz="1200" dirty="0">
                <a:latin typeface="+mj-lt"/>
              </a:rPr>
              <a:t> </a:t>
            </a:r>
            <a:r>
              <a:rPr lang="en-US" sz="1200" dirty="0" err="1">
                <a:latin typeface="+mj-lt"/>
              </a:rPr>
              <a:t>commodo</a:t>
            </a:r>
            <a:r>
              <a:rPr lang="en-US" sz="1200" dirty="0">
                <a:latin typeface="+mj-lt"/>
              </a:rPr>
              <a:t> </a:t>
            </a:r>
            <a:r>
              <a:rPr lang="en-US" sz="1200" dirty="0" err="1">
                <a:latin typeface="+mj-lt"/>
              </a:rPr>
              <a:t>consequat</a:t>
            </a:r>
            <a:r>
              <a:rPr lang="en-US" sz="1200" dirty="0">
                <a:latin typeface="+mj-lt"/>
              </a:rPr>
              <a:t>.</a:t>
            </a:r>
            <a:r>
              <a:rPr lang="en-US" sz="1200" b="1" dirty="0">
                <a:latin typeface="+mj-lt"/>
              </a:rPr>
              <a:t>&lt;/div&gt;</a:t>
            </a:r>
            <a:r>
              <a:rPr lang="en-US" sz="1200" dirty="0">
                <a:latin typeface="+mj-lt"/>
              </a:rPr>
              <a:t> </a:t>
            </a:r>
            <a:endParaRPr lang="ru-RU" sz="1200" dirty="0">
              <a:latin typeface="+mj-lt"/>
            </a:endParaRPr>
          </a:p>
        </p:txBody>
      </p:sp>
      <p:pic>
        <p:nvPicPr>
          <p:cNvPr id="28" name="Picture 2" descr="Рис. 1"/>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820040" y="3113926"/>
            <a:ext cx="3825543" cy="2758883"/>
          </a:xfrm>
          <a:prstGeom prst="rect">
            <a:avLst/>
          </a:prstGeom>
          <a:noFill/>
          <a:extLst>
            <a:ext uri="{909E8E84-426E-40DD-AFC4-6F175D3DCCD1}">
              <a14:hiddenFill xmlns:a14="http://schemas.microsoft.com/office/drawing/2010/main" xmlns="">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7817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7818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FB807E1C-E36C-42C2-9E4C-767A213EDCDA}" type="slidenum">
              <a:rPr lang="ru-RU">
                <a:solidFill>
                  <a:srgbClr val="000066"/>
                </a:solidFill>
                <a:latin typeface="Times New Roman" pitchFamily="18" charset="0"/>
              </a:rPr>
              <a:pPr algn="ctr"/>
              <a:t>81</a:t>
            </a:fld>
            <a:endParaRPr lang="ru-RU">
              <a:solidFill>
                <a:srgbClr val="000066"/>
              </a:solidFill>
              <a:latin typeface="Times New Roman" pitchFamily="18" charset="0"/>
            </a:endParaRPr>
          </a:p>
        </p:txBody>
      </p:sp>
      <p:sp>
        <p:nvSpPr>
          <p:cNvPr id="24"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25" name="Заголовок 1"/>
          <p:cNvSpPr txBox="1">
            <a:spLocks/>
          </p:cNvSpPr>
          <p:nvPr/>
        </p:nvSpPr>
        <p:spPr>
          <a:xfrm>
            <a:off x="438150" y="735921"/>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Лабораторная работа</a:t>
            </a:r>
            <a:endParaRPr lang="ru-RU" dirty="0"/>
          </a:p>
        </p:txBody>
      </p:sp>
      <p:sp>
        <p:nvSpPr>
          <p:cNvPr id="26" name="Объект 2"/>
          <p:cNvSpPr txBox="1">
            <a:spLocks/>
          </p:cNvSpPr>
          <p:nvPr/>
        </p:nvSpPr>
        <p:spPr>
          <a:xfrm>
            <a:off x="438150" y="1597567"/>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ru-RU" sz="2400" dirty="0" smtClean="0"/>
              <a:t>В</a:t>
            </a:r>
            <a:r>
              <a:rPr lang="en-US" sz="2400" dirty="0" smtClean="0"/>
              <a:t> </a:t>
            </a:r>
            <a:r>
              <a:rPr lang="ru-RU" sz="2400" dirty="0" smtClean="0"/>
              <a:t>домашней работе №2 добавьте стили к элементам абзацев</a:t>
            </a:r>
          </a:p>
          <a:p>
            <a:r>
              <a:rPr lang="en-US" sz="2400" dirty="0" smtClean="0"/>
              <a:t>border</a:t>
            </a:r>
            <a:r>
              <a:rPr lang="ru-RU" sz="2400" dirty="0" smtClean="0"/>
              <a:t>:</a:t>
            </a:r>
            <a:r>
              <a:rPr lang="en-US" sz="2400" dirty="0" smtClean="0"/>
              <a:t>1px solid red</a:t>
            </a:r>
            <a:r>
              <a:rPr lang="ru-RU" sz="2400" dirty="0" smtClean="0"/>
              <a:t>;</a:t>
            </a:r>
            <a:endParaRPr lang="en-US" sz="2400" dirty="0" smtClean="0"/>
          </a:p>
          <a:p>
            <a:r>
              <a:rPr lang="en-US" sz="2400" dirty="0" err="1" smtClean="0"/>
              <a:t>font-style:italic</a:t>
            </a:r>
            <a:r>
              <a:rPr lang="ru-RU" sz="2400" dirty="0" smtClean="0"/>
              <a:t>;</a:t>
            </a:r>
            <a:endParaRPr lang="en-US" sz="2400" dirty="0" smtClean="0"/>
          </a:p>
          <a:p>
            <a:endParaRPr lang="ru-RU" sz="2400" dirty="0" smtClean="0"/>
          </a:p>
          <a:p>
            <a:pPr marL="0" indent="0">
              <a:buFontTx/>
              <a:buNone/>
            </a:pPr>
            <a:r>
              <a:rPr lang="ru-RU" sz="2400" dirty="0" smtClean="0"/>
              <a:t>В</a:t>
            </a:r>
            <a:r>
              <a:rPr lang="en-US" sz="2400" dirty="0" smtClean="0"/>
              <a:t> </a:t>
            </a:r>
            <a:r>
              <a:rPr lang="ru-RU" sz="2400" dirty="0" smtClean="0"/>
              <a:t>домашней работе №2 добавьте стили к элементам заголовков</a:t>
            </a:r>
          </a:p>
          <a:p>
            <a:r>
              <a:rPr lang="en-US" sz="2400" dirty="0" err="1" smtClean="0"/>
              <a:t>font-weight:bold</a:t>
            </a:r>
            <a:r>
              <a:rPr lang="ru-RU" sz="2400" dirty="0" smtClean="0"/>
              <a:t>;</a:t>
            </a:r>
          </a:p>
          <a:p>
            <a:r>
              <a:rPr lang="en-US" sz="2400" dirty="0" err="1" smtClean="0"/>
              <a:t>color:green</a:t>
            </a:r>
            <a:r>
              <a:rPr lang="en-US" sz="2400" dirty="0" smtClean="0"/>
              <a:t>;</a:t>
            </a:r>
            <a:endParaRPr lang="ru-RU" sz="2400" dirty="0" smtClean="0"/>
          </a:p>
          <a:p>
            <a:endParaRPr lang="en-US" sz="2800" dirty="0" smtClean="0"/>
          </a:p>
          <a:p>
            <a:endParaRPr lang="ru-RU" sz="28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8022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sp>
        <p:nvSpPr>
          <p:cNvPr id="7"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F2B2F120-787C-4791-9864-7FA5A159D7EC}" type="slidenum">
              <a:rPr lang="ru-RU">
                <a:solidFill>
                  <a:srgbClr val="000066"/>
                </a:solidFill>
                <a:latin typeface="Times New Roman" pitchFamily="18" charset="0"/>
              </a:rPr>
              <a:pPr algn="ctr"/>
              <a:t>82</a:t>
            </a:fld>
            <a:endParaRPr lang="ru-RU">
              <a:solidFill>
                <a:srgbClr val="000066"/>
              </a:solidFill>
              <a:latin typeface="Times New Roman" pitchFamily="18" charset="0"/>
            </a:endParaRPr>
          </a:p>
        </p:txBody>
      </p:sp>
      <p:pic>
        <p:nvPicPr>
          <p:cNvPr id="180230"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22" name="Заголовок 1"/>
          <p:cNvSpPr txBox="1">
            <a:spLocks/>
          </p:cNvSpPr>
          <p:nvPr/>
        </p:nvSpPr>
        <p:spPr>
          <a:xfrm>
            <a:off x="511175" y="579438"/>
            <a:ext cx="8229600" cy="5715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400" dirty="0" smtClean="0"/>
              <a:t>Свойства шрифта</a:t>
            </a:r>
            <a:endParaRPr lang="ru-RU" sz="2400" dirty="0"/>
          </a:p>
        </p:txBody>
      </p:sp>
      <p:graphicFrame>
        <p:nvGraphicFramePr>
          <p:cNvPr id="23" name="Таблица 22"/>
          <p:cNvGraphicFramePr>
            <a:graphicFrameLocks noGrp="1"/>
          </p:cNvGraphicFramePr>
          <p:nvPr>
            <p:extLst>
              <p:ext uri="{D42A27DB-BD31-4B8C-83A1-F6EECF244321}">
                <p14:modId xmlns:p14="http://schemas.microsoft.com/office/powerpoint/2010/main" xmlns="" val="2557282177"/>
              </p:ext>
            </p:extLst>
          </p:nvPr>
        </p:nvGraphicFramePr>
        <p:xfrm>
          <a:off x="1581638" y="1305253"/>
          <a:ext cx="6463812" cy="4391578"/>
        </p:xfrm>
        <a:graphic>
          <a:graphicData uri="http://schemas.openxmlformats.org/drawingml/2006/table">
            <a:tbl>
              <a:tblPr/>
              <a:tblGrid>
                <a:gridCol w="1615953"/>
                <a:gridCol w="1615953"/>
                <a:gridCol w="1615953"/>
                <a:gridCol w="1615953"/>
              </a:tblGrid>
              <a:tr h="211617">
                <a:tc gridSpan="4">
                  <a:txBody>
                    <a:bodyPr/>
                    <a:lstStyle/>
                    <a:p>
                      <a:r>
                        <a:rPr lang="ru-RU" sz="1050" dirty="0"/>
                        <a:t>Табл. 1. Атрибуты CSS для управления шрифтами</a:t>
                      </a:r>
                    </a:p>
                  </a:txBody>
                  <a:tcPr marL="50006" marR="50006" marT="25003" marB="25003" anchor="ctr">
                    <a:solidFill>
                      <a:srgbClr val="FFFFFF"/>
                    </a:solidFill>
                  </a:tcPr>
                </a:tc>
                <a:tc hMerge="1">
                  <a:txBody>
                    <a:bodyPr/>
                    <a:lstStyle/>
                    <a:p>
                      <a:endParaRPr lang="ru-RU"/>
                    </a:p>
                  </a:txBody>
                  <a:tcPr/>
                </a:tc>
                <a:tc hMerge="1">
                  <a:txBody>
                    <a:bodyPr/>
                    <a:lstStyle/>
                    <a:p>
                      <a:endParaRPr lang="ru-RU"/>
                    </a:p>
                  </a:txBody>
                  <a:tcPr/>
                </a:tc>
                <a:tc hMerge="1">
                  <a:txBody>
                    <a:bodyPr/>
                    <a:lstStyle/>
                    <a:p>
                      <a:endParaRPr lang="ru-RU"/>
                    </a:p>
                  </a:txBody>
                  <a:tcPr/>
                </a:tc>
              </a:tr>
              <a:tr h="198330">
                <a:tc>
                  <a:txBody>
                    <a:bodyPr/>
                    <a:lstStyle/>
                    <a:p>
                      <a:r>
                        <a:rPr lang="ru-RU" sz="1050">
                          <a:effectLst/>
                        </a:rPr>
                        <a:t>Свойство</a:t>
                      </a:r>
                    </a:p>
                  </a:txBody>
                  <a:tcPr marL="20836" marR="20836" marT="20836" marB="20836"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B w="9525" cap="flat" cmpd="sng" algn="ctr">
                      <a:solidFill>
                        <a:srgbClr val="333333"/>
                      </a:solidFill>
                      <a:prstDash val="solid"/>
                      <a:round/>
                      <a:headEnd type="none" w="med" len="med"/>
                      <a:tailEnd type="none" w="med" len="med"/>
                    </a:lnB>
                    <a:solidFill>
                      <a:srgbClr val="BFBFBF"/>
                    </a:solidFill>
                  </a:tcPr>
                </a:tc>
                <a:tc>
                  <a:txBody>
                    <a:bodyPr/>
                    <a:lstStyle/>
                    <a:p>
                      <a:r>
                        <a:rPr lang="ru-RU" sz="1050">
                          <a:effectLst/>
                        </a:rPr>
                        <a:t>Значение</a:t>
                      </a:r>
                    </a:p>
                  </a:txBody>
                  <a:tcPr marL="20836" marR="20836" marT="20836" marB="20836"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BFBFBF"/>
                    </a:solidFill>
                  </a:tcPr>
                </a:tc>
                <a:tc>
                  <a:txBody>
                    <a:bodyPr/>
                    <a:lstStyle/>
                    <a:p>
                      <a:r>
                        <a:rPr lang="ru-RU" sz="1050">
                          <a:effectLst/>
                        </a:rPr>
                        <a:t>Описание</a:t>
                      </a:r>
                    </a:p>
                  </a:txBody>
                  <a:tcPr marL="20836" marR="20836" marT="20836" marB="20836"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BFBFBF"/>
                    </a:solidFill>
                  </a:tcPr>
                </a:tc>
                <a:tc>
                  <a:txBody>
                    <a:bodyPr/>
                    <a:lstStyle/>
                    <a:p>
                      <a:r>
                        <a:rPr lang="ru-RU" sz="1050">
                          <a:effectLst/>
                        </a:rPr>
                        <a:t>Пример</a:t>
                      </a:r>
                    </a:p>
                  </a:txBody>
                  <a:tcPr marL="20836" marR="20836" marT="20836" marB="20836"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BFBFBF"/>
                    </a:solidFill>
                  </a:tcPr>
                </a:tc>
              </a:tr>
              <a:tr h="364253">
                <a:tc>
                  <a:txBody>
                    <a:bodyPr/>
                    <a:lstStyle/>
                    <a:p>
                      <a:r>
                        <a:rPr lang="en-US" sz="1050">
                          <a:effectLst/>
                        </a:rPr>
                        <a:t>font-family</a:t>
                      </a:r>
                    </a:p>
                  </a:txBody>
                  <a:tcPr marL="20836" marR="20836" marT="20836" marB="20836"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1050" dirty="0">
                          <a:effectLst/>
                        </a:rPr>
                        <a:t>имя шрифта</a:t>
                      </a:r>
                    </a:p>
                  </a:txBody>
                  <a:tcPr marL="20836" marR="20836" marT="20836" marB="20836"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ru-RU" sz="1050">
                          <a:effectLst/>
                        </a:rPr>
                        <a:t>Задает список шрифтов</a:t>
                      </a:r>
                    </a:p>
                  </a:txBody>
                  <a:tcPr marL="20836" marR="20836" marT="20836" marB="20836"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en-US" sz="1050">
                          <a:effectLst/>
                        </a:rPr>
                        <a:t>P {font-family: Arial, serif}</a:t>
                      </a:r>
                    </a:p>
                  </a:txBody>
                  <a:tcPr marL="20836" marR="20836" marT="20836" marB="20836"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696100">
                <a:tc>
                  <a:txBody>
                    <a:bodyPr/>
                    <a:lstStyle/>
                    <a:p>
                      <a:r>
                        <a:rPr lang="en-US" sz="1050">
                          <a:effectLst/>
                        </a:rPr>
                        <a:t>font-style</a:t>
                      </a:r>
                    </a:p>
                  </a:txBody>
                  <a:tcPr marL="20836" marR="20836" marT="20836" marB="20836"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en-US" sz="1050">
                          <a:effectLst/>
                        </a:rPr>
                        <a:t>normal </a:t>
                      </a:r>
                      <a:br>
                        <a:rPr lang="en-US" sz="1050">
                          <a:effectLst/>
                        </a:rPr>
                      </a:br>
                      <a:r>
                        <a:rPr lang="en-US" sz="1050">
                          <a:effectLst/>
                        </a:rPr>
                        <a:t>italic </a:t>
                      </a:r>
                      <a:br>
                        <a:rPr lang="en-US" sz="1050">
                          <a:effectLst/>
                        </a:rPr>
                      </a:br>
                      <a:r>
                        <a:rPr lang="en-US" sz="1050">
                          <a:effectLst/>
                        </a:rPr>
                        <a:t>oblique</a:t>
                      </a:r>
                    </a:p>
                  </a:txBody>
                  <a:tcPr marL="20836" marR="20836" marT="20836" marB="20836"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ru-RU" sz="1050" dirty="0">
                          <a:effectLst/>
                        </a:rPr>
                        <a:t>Нормальный шрифт</a:t>
                      </a:r>
                      <a:br>
                        <a:rPr lang="ru-RU" sz="1050" dirty="0">
                          <a:effectLst/>
                        </a:rPr>
                      </a:br>
                      <a:r>
                        <a:rPr lang="ru-RU" sz="1050" dirty="0">
                          <a:effectLst/>
                        </a:rPr>
                        <a:t>Курсив</a:t>
                      </a:r>
                      <a:br>
                        <a:rPr lang="ru-RU" sz="1050" dirty="0">
                          <a:effectLst/>
                        </a:rPr>
                      </a:br>
                      <a:r>
                        <a:rPr lang="ru-RU" sz="1050" dirty="0">
                          <a:effectLst/>
                        </a:rPr>
                        <a:t>Наклонный шрифт</a:t>
                      </a:r>
                    </a:p>
                  </a:txBody>
                  <a:tcPr marL="20836" marR="20836" marT="20836" marB="20836"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en-US" sz="1050" dirty="0">
                          <a:effectLst/>
                        </a:rPr>
                        <a:t>P {font-style: italic}</a:t>
                      </a:r>
                    </a:p>
                  </a:txBody>
                  <a:tcPr marL="20836" marR="20836" marT="20836" marB="20836"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364253">
                <a:tc>
                  <a:txBody>
                    <a:bodyPr/>
                    <a:lstStyle/>
                    <a:p>
                      <a:r>
                        <a:rPr lang="en-US" sz="1050">
                          <a:effectLst/>
                        </a:rPr>
                        <a:t>font-variant</a:t>
                      </a:r>
                    </a:p>
                  </a:txBody>
                  <a:tcPr marL="20836" marR="20836" marT="20836" marB="20836"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en-US" sz="1050">
                          <a:effectLst/>
                        </a:rPr>
                        <a:t>normal</a:t>
                      </a:r>
                      <a:br>
                        <a:rPr lang="en-US" sz="1050">
                          <a:effectLst/>
                        </a:rPr>
                      </a:br>
                      <a:r>
                        <a:rPr lang="en-US" sz="1050">
                          <a:effectLst/>
                        </a:rPr>
                        <a:t>small-caps</a:t>
                      </a:r>
                    </a:p>
                  </a:txBody>
                  <a:tcPr marL="20836" marR="20836" marT="20836" marB="20836"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ru-RU" sz="1050" dirty="0">
                          <a:effectLst/>
                        </a:rPr>
                        <a:t>Капитель (особые прописные буквы)</a:t>
                      </a:r>
                    </a:p>
                  </a:txBody>
                  <a:tcPr marL="20836" marR="20836" marT="20836" marB="20836"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en-US" sz="1050">
                          <a:effectLst/>
                        </a:rPr>
                        <a:t>P {font-variant: small-caps}</a:t>
                      </a:r>
                    </a:p>
                  </a:txBody>
                  <a:tcPr marL="20836" marR="20836" marT="20836" marB="20836"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1691640">
                <a:tc>
                  <a:txBody>
                    <a:bodyPr/>
                    <a:lstStyle/>
                    <a:p>
                      <a:r>
                        <a:rPr lang="en-US" sz="1050">
                          <a:effectLst/>
                        </a:rPr>
                        <a:t>font-weight</a:t>
                      </a:r>
                    </a:p>
                  </a:txBody>
                  <a:tcPr marL="20836" marR="20836" marT="20836" marB="20836"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en-US" sz="1050">
                          <a:effectLst/>
                        </a:rPr>
                        <a:t>normal</a:t>
                      </a:r>
                      <a:br>
                        <a:rPr lang="en-US" sz="1050">
                          <a:effectLst/>
                        </a:rPr>
                      </a:br>
                      <a:r>
                        <a:rPr lang="en-US" sz="1050">
                          <a:effectLst/>
                        </a:rPr>
                        <a:t>lighter</a:t>
                      </a:r>
                      <a:br>
                        <a:rPr lang="en-US" sz="1050">
                          <a:effectLst/>
                        </a:rPr>
                      </a:br>
                      <a:r>
                        <a:rPr lang="en-US" sz="1050">
                          <a:effectLst/>
                        </a:rPr>
                        <a:t>bold</a:t>
                      </a:r>
                      <a:br>
                        <a:rPr lang="en-US" sz="1050">
                          <a:effectLst/>
                        </a:rPr>
                      </a:br>
                      <a:r>
                        <a:rPr lang="en-US" sz="1050">
                          <a:effectLst/>
                        </a:rPr>
                        <a:t>bolder</a:t>
                      </a:r>
                      <a:br>
                        <a:rPr lang="en-US" sz="1050">
                          <a:effectLst/>
                        </a:rPr>
                      </a:br>
                      <a:r>
                        <a:rPr lang="en-US" sz="1050">
                          <a:effectLst/>
                        </a:rPr>
                        <a:t>100–900</a:t>
                      </a:r>
                    </a:p>
                  </a:txBody>
                  <a:tcPr marL="20836" marR="20836" marT="20836" marB="20836">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ru-RU" sz="1050">
                          <a:effectLst/>
                        </a:rPr>
                        <a:t>Нормальная жирность</a:t>
                      </a:r>
                      <a:br>
                        <a:rPr lang="ru-RU" sz="1050">
                          <a:effectLst/>
                        </a:rPr>
                      </a:br>
                      <a:r>
                        <a:rPr lang="ru-RU" sz="1050">
                          <a:effectLst/>
                        </a:rPr>
                        <a:t>Светлое начертание</a:t>
                      </a:r>
                      <a:br>
                        <a:rPr lang="ru-RU" sz="1050">
                          <a:effectLst/>
                        </a:rPr>
                      </a:br>
                      <a:r>
                        <a:rPr lang="ru-RU" sz="1050">
                          <a:effectLst/>
                        </a:rPr>
                        <a:t>Полужирный</a:t>
                      </a:r>
                      <a:br>
                        <a:rPr lang="ru-RU" sz="1050">
                          <a:effectLst/>
                        </a:rPr>
                      </a:br>
                      <a:r>
                        <a:rPr lang="ru-RU" sz="1050">
                          <a:effectLst/>
                        </a:rPr>
                        <a:t>Жирный</a:t>
                      </a:r>
                      <a:br>
                        <a:rPr lang="ru-RU" sz="1050">
                          <a:effectLst/>
                        </a:rPr>
                      </a:br>
                      <a:r>
                        <a:rPr lang="ru-RU" sz="1050">
                          <a:effectLst/>
                        </a:rPr>
                        <a:t>100 — светлый шрифт,</a:t>
                      </a:r>
                      <a:br>
                        <a:rPr lang="ru-RU" sz="1050">
                          <a:effectLst/>
                        </a:rPr>
                      </a:br>
                      <a:r>
                        <a:rPr lang="ru-RU" sz="1050">
                          <a:effectLst/>
                        </a:rPr>
                        <a:t>900 — самый жирный</a:t>
                      </a:r>
                    </a:p>
                  </a:txBody>
                  <a:tcPr marL="20836" marR="20836" marT="20836" marB="20836">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en-US" sz="1050">
                          <a:effectLst/>
                        </a:rPr>
                        <a:t>P {font-weight: bold}</a:t>
                      </a:r>
                    </a:p>
                  </a:txBody>
                  <a:tcPr marL="20836" marR="20836" marT="20836" marB="20836"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862023">
                <a:tc>
                  <a:txBody>
                    <a:bodyPr/>
                    <a:lstStyle/>
                    <a:p>
                      <a:r>
                        <a:rPr lang="en-US" sz="1050" dirty="0">
                          <a:effectLst/>
                        </a:rPr>
                        <a:t>font-size</a:t>
                      </a:r>
                    </a:p>
                  </a:txBody>
                  <a:tcPr marL="20836" marR="20836" marT="20836" marB="20836"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en-US" sz="1050" dirty="0">
                          <a:effectLst/>
                        </a:rPr>
                        <a:t>normal</a:t>
                      </a:r>
                      <a:br>
                        <a:rPr lang="en-US" sz="1050" dirty="0">
                          <a:effectLst/>
                        </a:rPr>
                      </a:br>
                      <a:r>
                        <a:rPr lang="en-US" sz="1050" dirty="0" err="1">
                          <a:effectLst/>
                        </a:rPr>
                        <a:t>pt</a:t>
                      </a:r>
                      <a:r>
                        <a:rPr lang="en-US" sz="1050" dirty="0">
                          <a:effectLst/>
                        </a:rPr>
                        <a:t/>
                      </a:r>
                      <a:br>
                        <a:rPr lang="en-US" sz="1050" dirty="0">
                          <a:effectLst/>
                        </a:rPr>
                      </a:br>
                      <a:r>
                        <a:rPr lang="en-US" sz="1050" dirty="0" err="1">
                          <a:effectLst/>
                        </a:rPr>
                        <a:t>px</a:t>
                      </a:r>
                      <a:r>
                        <a:rPr lang="en-US" sz="1050" dirty="0">
                          <a:effectLst/>
                        </a:rPr>
                        <a:t> </a:t>
                      </a:r>
                      <a:br>
                        <a:rPr lang="en-US" sz="1050" dirty="0">
                          <a:effectLst/>
                        </a:rPr>
                      </a:br>
                      <a:r>
                        <a:rPr lang="en-US" sz="1050" dirty="0">
                          <a:effectLst/>
                        </a:rPr>
                        <a:t>%</a:t>
                      </a:r>
                    </a:p>
                  </a:txBody>
                  <a:tcPr marL="20836" marR="20836" marT="20836" marB="20836"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ru-RU" sz="1050">
                          <a:effectLst/>
                        </a:rPr>
                        <a:t>нормальный размер </a:t>
                      </a:r>
                      <a:br>
                        <a:rPr lang="ru-RU" sz="1050">
                          <a:effectLst/>
                        </a:rPr>
                      </a:br>
                      <a:r>
                        <a:rPr lang="ru-RU" sz="1050">
                          <a:effectLst/>
                        </a:rPr>
                        <a:t>пункты </a:t>
                      </a:r>
                      <a:br>
                        <a:rPr lang="ru-RU" sz="1050">
                          <a:effectLst/>
                        </a:rPr>
                      </a:br>
                      <a:r>
                        <a:rPr lang="ru-RU" sz="1050">
                          <a:effectLst/>
                        </a:rPr>
                        <a:t>пикселы </a:t>
                      </a:r>
                      <a:br>
                        <a:rPr lang="ru-RU" sz="1050">
                          <a:effectLst/>
                        </a:rPr>
                      </a:br>
                      <a:r>
                        <a:rPr lang="ru-RU" sz="1050">
                          <a:effectLst/>
                        </a:rPr>
                        <a:t>проценты</a:t>
                      </a:r>
                    </a:p>
                  </a:txBody>
                  <a:tcPr marL="20836" marR="20836" marT="20836" marB="20836"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fr-FR" sz="1050" dirty="0">
                          <a:effectLst/>
                        </a:rPr>
                        <a:t>font-size: normal</a:t>
                      </a:r>
                      <a:br>
                        <a:rPr lang="fr-FR" sz="1050" dirty="0">
                          <a:effectLst/>
                        </a:rPr>
                      </a:br>
                      <a:r>
                        <a:rPr lang="fr-FR" sz="1050" dirty="0">
                          <a:effectLst/>
                        </a:rPr>
                        <a:t>font-size: 12pt</a:t>
                      </a:r>
                      <a:br>
                        <a:rPr lang="fr-FR" sz="1050" dirty="0">
                          <a:effectLst/>
                        </a:rPr>
                      </a:br>
                      <a:r>
                        <a:rPr lang="fr-FR" sz="1050" dirty="0">
                          <a:effectLst/>
                        </a:rPr>
                        <a:t>font-size: 12px</a:t>
                      </a:r>
                      <a:br>
                        <a:rPr lang="fr-FR" sz="1050" dirty="0">
                          <a:effectLst/>
                        </a:rPr>
                      </a:br>
                      <a:r>
                        <a:rPr lang="fr-FR" sz="1050" dirty="0">
                          <a:effectLst/>
                        </a:rPr>
                        <a:t>font-size: 120%</a:t>
                      </a:r>
                    </a:p>
                  </a:txBody>
                  <a:tcPr marL="20836" marR="20836" marT="20836" marB="20836"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bl>
          </a:graphicData>
        </a:graphic>
      </p:graphicFrame>
      <p:sp>
        <p:nvSpPr>
          <p:cNvPr id="24" name="Rectangle 1"/>
          <p:cNvSpPr>
            <a:spLocks noChangeArrowheads="1"/>
          </p:cNvSpPr>
          <p:nvPr/>
        </p:nvSpPr>
        <p:spPr bwMode="auto">
          <a:xfrm>
            <a:off x="2632075" y="1305253"/>
            <a:ext cx="184731"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smtClean="0">
                <a:ln>
                  <a:noFill/>
                </a:ln>
                <a:solidFill>
                  <a:schemeClr val="tx1"/>
                </a:solidFill>
                <a:effectLst/>
                <a:latin typeface="Arial" charset="0"/>
                <a:cs typeface="Arial" charset="0"/>
              </a:rPr>
              <a:t/>
            </a:r>
            <a:br>
              <a:rPr kumimoji="0" lang="ru-RU" sz="1400" b="0" i="0" u="none" strike="noStrike" cap="none" normalizeH="0" baseline="0" smtClean="0">
                <a:ln>
                  <a:noFill/>
                </a:ln>
                <a:solidFill>
                  <a:schemeClr val="tx1"/>
                </a:solidFill>
                <a:effectLst/>
                <a:latin typeface="Arial" charset="0"/>
                <a:cs typeface="Arial" charset="0"/>
              </a:rPr>
            </a:br>
            <a:endParaRPr kumimoji="0" lang="ru-RU" sz="1400" b="0" i="0" u="none" strike="noStrike" cap="none" normalizeH="0" baseline="0" smtClean="0">
              <a:ln>
                <a:noFill/>
              </a:ln>
              <a:solidFill>
                <a:schemeClr val="tx1"/>
              </a:solidFill>
              <a:effectLst/>
              <a:latin typeface="Arial" charset="0"/>
              <a:cs typeface="Arial"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8227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8227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1013D6F1-FAA4-4B2C-943A-8E1B801B2197}" type="slidenum">
              <a:rPr lang="ru-RU">
                <a:solidFill>
                  <a:srgbClr val="000066"/>
                </a:solidFill>
                <a:latin typeface="Times New Roman" pitchFamily="18" charset="0"/>
              </a:rPr>
              <a:pPr algn="ctr"/>
              <a:t>83</a:t>
            </a:fld>
            <a:endParaRPr lang="ru-RU">
              <a:solidFill>
                <a:srgbClr val="000066"/>
              </a:solidFill>
              <a:latin typeface="Times New Roman" pitchFamily="18" charset="0"/>
            </a:endParaRPr>
          </a:p>
        </p:txBody>
      </p:sp>
      <p:sp>
        <p:nvSpPr>
          <p:cNvPr id="2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22" name="Прямоугольник 21"/>
          <p:cNvSpPr/>
          <p:nvPr/>
        </p:nvSpPr>
        <p:spPr>
          <a:xfrm>
            <a:off x="371901" y="992188"/>
            <a:ext cx="8400198" cy="4031873"/>
          </a:xfrm>
          <a:prstGeom prst="rect">
            <a:avLst/>
          </a:prstGeom>
        </p:spPr>
        <p:txBody>
          <a:bodyPr wrap="square">
            <a:spAutoFit/>
          </a:bodyPr>
          <a:lstStyle/>
          <a:p>
            <a:r>
              <a:rPr lang="en-US" sz="1600" dirty="0">
                <a:latin typeface="+mj-lt"/>
              </a:rPr>
              <a:t>&lt;!DOCTYPE HTML PUBLIC "-//W3C//DTD HTML 4.01//EN" "http://www.w3.org/TR/html4/strict.dtd"&gt; </a:t>
            </a:r>
            <a:endParaRPr lang="ru-RU" sz="1600" dirty="0" smtClean="0">
              <a:latin typeface="+mj-lt"/>
            </a:endParaRPr>
          </a:p>
          <a:p>
            <a:r>
              <a:rPr lang="en-US" sz="1600" b="1" dirty="0" smtClean="0">
                <a:latin typeface="+mj-lt"/>
              </a:rPr>
              <a:t>&lt;</a:t>
            </a:r>
            <a:r>
              <a:rPr lang="en-US" sz="1600" b="1" dirty="0">
                <a:latin typeface="+mj-lt"/>
              </a:rPr>
              <a:t>html&gt;</a:t>
            </a:r>
            <a:r>
              <a:rPr lang="en-US" sz="1600" dirty="0">
                <a:latin typeface="+mj-lt"/>
              </a:rPr>
              <a:t> </a:t>
            </a:r>
            <a:endParaRPr lang="ru-RU" sz="1600" dirty="0" smtClean="0">
              <a:latin typeface="+mj-lt"/>
            </a:endParaRPr>
          </a:p>
          <a:p>
            <a:r>
              <a:rPr lang="ru-RU" sz="1600" b="1" dirty="0">
                <a:latin typeface="+mj-lt"/>
              </a:rPr>
              <a:t> </a:t>
            </a:r>
            <a:r>
              <a:rPr lang="ru-RU" sz="1600" b="1" dirty="0" smtClean="0">
                <a:latin typeface="+mj-lt"/>
              </a:rPr>
              <a:t> </a:t>
            </a:r>
            <a:r>
              <a:rPr lang="en-US" sz="1600" b="1" dirty="0" smtClean="0">
                <a:latin typeface="+mj-lt"/>
              </a:rPr>
              <a:t>&lt;</a:t>
            </a:r>
            <a:r>
              <a:rPr lang="en-US" sz="1600" b="1" dirty="0">
                <a:latin typeface="+mj-lt"/>
              </a:rPr>
              <a:t>head&gt;</a:t>
            </a:r>
            <a:r>
              <a:rPr lang="en-US" sz="1600" dirty="0">
                <a:latin typeface="+mj-lt"/>
              </a:rPr>
              <a:t> </a:t>
            </a:r>
            <a:endParaRPr lang="ru-RU" sz="1600" dirty="0" smtClean="0">
              <a:latin typeface="+mj-lt"/>
            </a:endParaRPr>
          </a:p>
          <a:p>
            <a:r>
              <a:rPr lang="ru-RU" sz="1600" b="1" dirty="0">
                <a:latin typeface="+mj-lt"/>
              </a:rPr>
              <a:t> </a:t>
            </a:r>
            <a:r>
              <a:rPr lang="ru-RU" sz="1600" b="1" dirty="0" smtClean="0">
                <a:latin typeface="+mj-lt"/>
              </a:rPr>
              <a:t>   </a:t>
            </a:r>
            <a:r>
              <a:rPr lang="en-US" sz="1600" b="1" dirty="0" smtClean="0">
                <a:latin typeface="+mj-lt"/>
              </a:rPr>
              <a:t>&lt;</a:t>
            </a:r>
            <a:r>
              <a:rPr lang="en-US" sz="1600" b="1" dirty="0">
                <a:latin typeface="+mj-lt"/>
              </a:rPr>
              <a:t>meta</a:t>
            </a:r>
            <a:r>
              <a:rPr lang="en-US" sz="1600" dirty="0">
                <a:latin typeface="+mj-lt"/>
              </a:rPr>
              <a:t> http-</a:t>
            </a:r>
            <a:r>
              <a:rPr lang="en-US" sz="1600" dirty="0" err="1">
                <a:latin typeface="+mj-lt"/>
              </a:rPr>
              <a:t>equiv</a:t>
            </a:r>
            <a:r>
              <a:rPr lang="en-US" sz="1600" dirty="0">
                <a:latin typeface="+mj-lt"/>
              </a:rPr>
              <a:t>="Content-Type" content="text/html; charset=utf-8</a:t>
            </a:r>
            <a:r>
              <a:rPr lang="en-US" sz="1600" dirty="0" smtClean="0">
                <a:latin typeface="+mj-lt"/>
              </a:rPr>
              <a:t>"</a:t>
            </a:r>
            <a:r>
              <a:rPr lang="en-US" sz="1600" b="1" dirty="0" smtClean="0">
                <a:latin typeface="+mj-lt"/>
              </a:rPr>
              <a:t>&gt;</a:t>
            </a:r>
            <a:endParaRPr lang="ru-RU" sz="1600" b="1" dirty="0" smtClean="0">
              <a:latin typeface="+mj-lt"/>
            </a:endParaRPr>
          </a:p>
          <a:p>
            <a:r>
              <a:rPr lang="ru-RU" sz="1600" b="1" dirty="0">
                <a:latin typeface="+mj-lt"/>
              </a:rPr>
              <a:t> </a:t>
            </a:r>
            <a:r>
              <a:rPr lang="ru-RU" sz="1600" b="1" dirty="0" smtClean="0">
                <a:latin typeface="+mj-lt"/>
              </a:rPr>
              <a:t>  </a:t>
            </a:r>
            <a:r>
              <a:rPr lang="en-US" sz="1600" dirty="0" smtClean="0">
                <a:latin typeface="+mj-lt"/>
              </a:rPr>
              <a:t> </a:t>
            </a:r>
            <a:r>
              <a:rPr lang="en-US" sz="1600" b="1" dirty="0">
                <a:latin typeface="+mj-lt"/>
              </a:rPr>
              <a:t>&lt;title&gt;</a:t>
            </a:r>
            <a:r>
              <a:rPr lang="ru-RU" sz="1600" dirty="0">
                <a:latin typeface="+mj-lt"/>
              </a:rPr>
              <a:t>Шрифт</a:t>
            </a:r>
            <a:r>
              <a:rPr lang="ru-RU" sz="1600" b="1" dirty="0">
                <a:latin typeface="+mj-lt"/>
              </a:rPr>
              <a:t>&lt;/</a:t>
            </a:r>
            <a:r>
              <a:rPr lang="en-US" sz="1600" b="1" dirty="0">
                <a:latin typeface="+mj-lt"/>
              </a:rPr>
              <a:t>title&gt;</a:t>
            </a:r>
            <a:r>
              <a:rPr lang="en-US" sz="1600" dirty="0">
                <a:latin typeface="+mj-lt"/>
              </a:rPr>
              <a:t> </a:t>
            </a:r>
            <a:endParaRPr lang="ru-RU" sz="1600" dirty="0" smtClean="0">
              <a:latin typeface="+mj-lt"/>
            </a:endParaRPr>
          </a:p>
          <a:p>
            <a:r>
              <a:rPr lang="ru-RU" sz="1600" b="1" dirty="0">
                <a:latin typeface="+mj-lt"/>
              </a:rPr>
              <a:t> </a:t>
            </a:r>
            <a:r>
              <a:rPr lang="ru-RU" sz="1600" b="1" dirty="0" smtClean="0">
                <a:latin typeface="+mj-lt"/>
              </a:rPr>
              <a:t>   </a:t>
            </a:r>
            <a:r>
              <a:rPr lang="en-US" sz="1600" b="1" dirty="0" smtClean="0">
                <a:latin typeface="+mj-lt"/>
              </a:rPr>
              <a:t>&lt;</a:t>
            </a:r>
            <a:r>
              <a:rPr lang="en-US" sz="1600" b="1" dirty="0">
                <a:latin typeface="+mj-lt"/>
              </a:rPr>
              <a:t>style</a:t>
            </a:r>
            <a:r>
              <a:rPr lang="en-US" sz="1600" dirty="0">
                <a:latin typeface="+mj-lt"/>
              </a:rPr>
              <a:t> type="text/</a:t>
            </a:r>
            <a:r>
              <a:rPr lang="en-US" sz="1600" dirty="0" err="1">
                <a:latin typeface="+mj-lt"/>
              </a:rPr>
              <a:t>css</a:t>
            </a:r>
            <a:r>
              <a:rPr lang="en-US" sz="1600" dirty="0">
                <a:latin typeface="+mj-lt"/>
              </a:rPr>
              <a:t>"</a:t>
            </a:r>
            <a:r>
              <a:rPr lang="en-US" sz="1600" b="1" dirty="0">
                <a:latin typeface="+mj-lt"/>
              </a:rPr>
              <a:t>&gt;</a:t>
            </a:r>
            <a:r>
              <a:rPr lang="en-US" sz="1600" dirty="0">
                <a:latin typeface="+mj-lt"/>
              </a:rPr>
              <a:t> </a:t>
            </a:r>
            <a:endParaRPr lang="ru-RU" sz="1600" dirty="0" smtClean="0">
              <a:latin typeface="+mj-lt"/>
            </a:endParaRPr>
          </a:p>
          <a:p>
            <a:r>
              <a:rPr lang="ru-RU" sz="1600" b="1" dirty="0">
                <a:solidFill>
                  <a:srgbClr val="FF0000"/>
                </a:solidFill>
                <a:latin typeface="+mj-lt"/>
              </a:rPr>
              <a:t> </a:t>
            </a:r>
            <a:r>
              <a:rPr lang="ru-RU" sz="1600" b="1" dirty="0" smtClean="0">
                <a:solidFill>
                  <a:srgbClr val="FF0000"/>
                </a:solidFill>
                <a:latin typeface="+mj-lt"/>
              </a:rPr>
              <a:t>      </a:t>
            </a:r>
            <a:r>
              <a:rPr lang="en-US" sz="1600" b="1" dirty="0" smtClean="0">
                <a:solidFill>
                  <a:srgbClr val="FF0000"/>
                </a:solidFill>
                <a:latin typeface="+mj-lt"/>
              </a:rPr>
              <a:t>H1</a:t>
            </a:r>
            <a:r>
              <a:rPr lang="en-US" sz="1600" dirty="0" smtClean="0">
                <a:solidFill>
                  <a:srgbClr val="FF0000"/>
                </a:solidFill>
                <a:latin typeface="+mj-lt"/>
              </a:rPr>
              <a:t> </a:t>
            </a:r>
            <a:r>
              <a:rPr lang="en-US" sz="1600" dirty="0">
                <a:solidFill>
                  <a:srgbClr val="FF0000"/>
                </a:solidFill>
                <a:latin typeface="+mj-lt"/>
              </a:rPr>
              <a:t>{ font-family: Arial, Helvetica, Verdana, sans-serif; /* </a:t>
            </a:r>
            <a:r>
              <a:rPr lang="ru-RU" sz="1600" dirty="0">
                <a:solidFill>
                  <a:srgbClr val="FF0000"/>
                </a:solidFill>
                <a:latin typeface="+mj-lt"/>
              </a:rPr>
              <a:t>Гарнитура шрифта */ </a:t>
            </a:r>
            <a:r>
              <a:rPr lang="en-US" sz="1600" dirty="0">
                <a:solidFill>
                  <a:srgbClr val="FF0000"/>
                </a:solidFill>
                <a:latin typeface="+mj-lt"/>
              </a:rPr>
              <a:t>font-size: 150%; /* </a:t>
            </a:r>
            <a:r>
              <a:rPr lang="ru-RU" sz="1600" dirty="0">
                <a:solidFill>
                  <a:srgbClr val="FF0000"/>
                </a:solidFill>
                <a:latin typeface="+mj-lt"/>
              </a:rPr>
              <a:t>Размер текста */ </a:t>
            </a:r>
            <a:r>
              <a:rPr lang="en-US" sz="1600" dirty="0">
                <a:solidFill>
                  <a:srgbClr val="FF0000"/>
                </a:solidFill>
                <a:latin typeface="+mj-lt"/>
              </a:rPr>
              <a:t>font-weight: lighter; /* </a:t>
            </a:r>
            <a:r>
              <a:rPr lang="ru-RU" sz="1600" dirty="0">
                <a:solidFill>
                  <a:srgbClr val="FF0000"/>
                </a:solidFill>
                <a:latin typeface="+mj-lt"/>
              </a:rPr>
              <a:t>Светлое начертание */ } </a:t>
            </a:r>
            <a:endParaRPr lang="ru-RU" sz="1600" dirty="0" smtClean="0">
              <a:solidFill>
                <a:srgbClr val="FF0000"/>
              </a:solidFill>
              <a:latin typeface="+mj-lt"/>
            </a:endParaRPr>
          </a:p>
          <a:p>
            <a:r>
              <a:rPr lang="ru-RU" sz="1600" b="1" dirty="0">
                <a:latin typeface="+mj-lt"/>
              </a:rPr>
              <a:t> </a:t>
            </a:r>
            <a:r>
              <a:rPr lang="ru-RU" sz="1600" b="1" dirty="0" smtClean="0">
                <a:latin typeface="+mj-lt"/>
              </a:rPr>
              <a:t>   &lt;/</a:t>
            </a:r>
            <a:r>
              <a:rPr lang="en-US" sz="1600" b="1" dirty="0">
                <a:latin typeface="+mj-lt"/>
              </a:rPr>
              <a:t>style&gt;</a:t>
            </a:r>
            <a:r>
              <a:rPr lang="en-US" sz="1600" dirty="0">
                <a:latin typeface="+mj-lt"/>
              </a:rPr>
              <a:t> </a:t>
            </a:r>
            <a:endParaRPr lang="ru-RU" sz="1600" dirty="0" smtClean="0">
              <a:latin typeface="+mj-lt"/>
            </a:endParaRPr>
          </a:p>
          <a:p>
            <a:r>
              <a:rPr lang="ru-RU" sz="1600" b="1" dirty="0">
                <a:latin typeface="+mj-lt"/>
              </a:rPr>
              <a:t> </a:t>
            </a:r>
            <a:r>
              <a:rPr lang="ru-RU" sz="1600" b="1" dirty="0" smtClean="0">
                <a:latin typeface="+mj-lt"/>
              </a:rPr>
              <a:t>  </a:t>
            </a:r>
            <a:r>
              <a:rPr lang="en-US" sz="1600" b="1" dirty="0" smtClean="0">
                <a:latin typeface="+mj-lt"/>
              </a:rPr>
              <a:t>&lt;/</a:t>
            </a:r>
            <a:r>
              <a:rPr lang="en-US" sz="1600" b="1" dirty="0">
                <a:latin typeface="+mj-lt"/>
              </a:rPr>
              <a:t>head&gt;</a:t>
            </a:r>
            <a:r>
              <a:rPr lang="en-US" sz="1600" dirty="0">
                <a:latin typeface="+mj-lt"/>
              </a:rPr>
              <a:t> </a:t>
            </a:r>
            <a:endParaRPr lang="ru-RU" sz="1600" dirty="0" smtClean="0">
              <a:latin typeface="+mj-lt"/>
            </a:endParaRPr>
          </a:p>
          <a:p>
            <a:r>
              <a:rPr lang="ru-RU" sz="1600" b="1" dirty="0">
                <a:latin typeface="+mj-lt"/>
              </a:rPr>
              <a:t> </a:t>
            </a:r>
            <a:r>
              <a:rPr lang="ru-RU" sz="1600" b="1" dirty="0" smtClean="0">
                <a:latin typeface="+mj-lt"/>
              </a:rPr>
              <a:t>  </a:t>
            </a:r>
            <a:r>
              <a:rPr lang="en-US" sz="1600" b="1" dirty="0" smtClean="0">
                <a:latin typeface="+mj-lt"/>
              </a:rPr>
              <a:t>&lt;</a:t>
            </a:r>
            <a:r>
              <a:rPr lang="en-US" sz="1600" b="1" dirty="0">
                <a:latin typeface="+mj-lt"/>
              </a:rPr>
              <a:t>body&gt;</a:t>
            </a:r>
            <a:r>
              <a:rPr lang="en-US" sz="1600" dirty="0">
                <a:latin typeface="+mj-lt"/>
              </a:rPr>
              <a:t> </a:t>
            </a:r>
            <a:endParaRPr lang="ru-RU" sz="1600" dirty="0" smtClean="0">
              <a:latin typeface="+mj-lt"/>
            </a:endParaRPr>
          </a:p>
          <a:p>
            <a:r>
              <a:rPr lang="ru-RU" sz="1600" b="1" dirty="0">
                <a:latin typeface="+mj-lt"/>
              </a:rPr>
              <a:t> </a:t>
            </a:r>
            <a:r>
              <a:rPr lang="ru-RU" sz="1600" b="1" dirty="0" smtClean="0">
                <a:latin typeface="+mj-lt"/>
              </a:rPr>
              <a:t>    </a:t>
            </a:r>
            <a:r>
              <a:rPr lang="en-US" sz="1600" b="1" dirty="0" smtClean="0">
                <a:latin typeface="+mj-lt"/>
              </a:rPr>
              <a:t>&lt;</a:t>
            </a:r>
            <a:r>
              <a:rPr lang="en-US" sz="1600" b="1" dirty="0">
                <a:latin typeface="+mj-lt"/>
              </a:rPr>
              <a:t>H1&gt;</a:t>
            </a:r>
            <a:r>
              <a:rPr lang="ru-RU" sz="1600" dirty="0">
                <a:latin typeface="+mj-lt"/>
              </a:rPr>
              <a:t>Заголовок</a:t>
            </a:r>
            <a:r>
              <a:rPr lang="ru-RU" sz="1600" b="1" dirty="0">
                <a:latin typeface="+mj-lt"/>
              </a:rPr>
              <a:t>&lt;/</a:t>
            </a:r>
            <a:r>
              <a:rPr lang="en-US" sz="1600" b="1" dirty="0">
                <a:latin typeface="+mj-lt"/>
              </a:rPr>
              <a:t>H1&gt;</a:t>
            </a:r>
            <a:r>
              <a:rPr lang="en-US" sz="1600" dirty="0">
                <a:latin typeface="+mj-lt"/>
              </a:rPr>
              <a:t> </a:t>
            </a:r>
            <a:endParaRPr lang="ru-RU" sz="1600" dirty="0" smtClean="0">
              <a:latin typeface="+mj-lt"/>
            </a:endParaRPr>
          </a:p>
          <a:p>
            <a:r>
              <a:rPr lang="ru-RU" sz="1600" b="1" dirty="0">
                <a:latin typeface="+mj-lt"/>
              </a:rPr>
              <a:t> </a:t>
            </a:r>
            <a:r>
              <a:rPr lang="ru-RU" sz="1600" b="1" dirty="0" smtClean="0">
                <a:latin typeface="+mj-lt"/>
              </a:rPr>
              <a:t>    </a:t>
            </a:r>
            <a:r>
              <a:rPr lang="en-US" sz="1600" b="1" dirty="0" smtClean="0">
                <a:latin typeface="+mj-lt"/>
              </a:rPr>
              <a:t>&lt;</a:t>
            </a:r>
            <a:r>
              <a:rPr lang="en-US" sz="1600" b="1" dirty="0">
                <a:latin typeface="+mj-lt"/>
              </a:rPr>
              <a:t>p&gt;</a:t>
            </a:r>
            <a:r>
              <a:rPr lang="ru-RU" sz="1600" dirty="0">
                <a:latin typeface="+mj-lt"/>
              </a:rPr>
              <a:t>Обычный текст</a:t>
            </a:r>
            <a:r>
              <a:rPr lang="ru-RU" sz="1600" b="1" dirty="0">
                <a:latin typeface="+mj-lt"/>
              </a:rPr>
              <a:t>&lt;/</a:t>
            </a:r>
            <a:r>
              <a:rPr lang="en-US" sz="1600" b="1" dirty="0">
                <a:latin typeface="+mj-lt"/>
              </a:rPr>
              <a:t>p&gt;</a:t>
            </a:r>
            <a:r>
              <a:rPr lang="en-US" sz="1600" dirty="0">
                <a:latin typeface="+mj-lt"/>
              </a:rPr>
              <a:t> </a:t>
            </a:r>
            <a:endParaRPr lang="ru-RU" sz="1600" dirty="0" smtClean="0">
              <a:latin typeface="+mj-lt"/>
            </a:endParaRPr>
          </a:p>
          <a:p>
            <a:r>
              <a:rPr lang="ru-RU" sz="1600" b="1" dirty="0">
                <a:latin typeface="+mj-lt"/>
              </a:rPr>
              <a:t> </a:t>
            </a:r>
            <a:r>
              <a:rPr lang="ru-RU" sz="1600" b="1" dirty="0" smtClean="0">
                <a:latin typeface="+mj-lt"/>
              </a:rPr>
              <a:t>  </a:t>
            </a:r>
            <a:r>
              <a:rPr lang="en-US" sz="1600" b="1" dirty="0" smtClean="0">
                <a:latin typeface="+mj-lt"/>
              </a:rPr>
              <a:t>&lt;/</a:t>
            </a:r>
            <a:r>
              <a:rPr lang="en-US" sz="1600" b="1" dirty="0">
                <a:latin typeface="+mj-lt"/>
              </a:rPr>
              <a:t>body&gt;</a:t>
            </a:r>
            <a:r>
              <a:rPr lang="en-US" sz="1600" dirty="0">
                <a:latin typeface="+mj-lt"/>
              </a:rPr>
              <a:t> </a:t>
            </a:r>
            <a:endParaRPr lang="ru-RU" sz="1600" dirty="0" smtClean="0">
              <a:latin typeface="+mj-lt"/>
            </a:endParaRPr>
          </a:p>
          <a:p>
            <a:r>
              <a:rPr lang="en-US" sz="1600" b="1" dirty="0" smtClean="0">
                <a:latin typeface="+mj-lt"/>
              </a:rPr>
              <a:t>&lt;/</a:t>
            </a:r>
            <a:r>
              <a:rPr lang="en-US" sz="1600" b="1" dirty="0">
                <a:latin typeface="+mj-lt"/>
              </a:rPr>
              <a:t>html&gt;</a:t>
            </a:r>
            <a:endParaRPr lang="ru-RU" sz="1600" dirty="0">
              <a:latin typeface="+mj-lt"/>
            </a:endParaRPr>
          </a:p>
        </p:txBody>
      </p:sp>
      <p:pic>
        <p:nvPicPr>
          <p:cNvPr id="23" name="Picture 2" descr="Вид текста после применения стилей"/>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724163" y="3794096"/>
            <a:ext cx="3705225" cy="2019301"/>
          </a:xfrm>
          <a:prstGeom prst="rect">
            <a:avLst/>
          </a:prstGeom>
          <a:noFill/>
          <a:extLst>
            <a:ext uri="{909E8E84-426E-40DD-AFC4-6F175D3DCCD1}">
              <a14:hiddenFill xmlns:a14="http://schemas.microsoft.com/office/drawing/2010/main" xmlns="">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8432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8432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A5DC854A-F796-4C71-9EC3-73F28C9A313C}" type="slidenum">
              <a:rPr lang="ru-RU">
                <a:solidFill>
                  <a:srgbClr val="000066"/>
                </a:solidFill>
                <a:latin typeface="Times New Roman" pitchFamily="18" charset="0"/>
              </a:rPr>
              <a:pPr algn="ctr"/>
              <a:t>84</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1" name="Заголовок 1"/>
          <p:cNvSpPr txBox="1">
            <a:spLocks/>
          </p:cNvSpPr>
          <p:nvPr/>
        </p:nvSpPr>
        <p:spPr>
          <a:xfrm>
            <a:off x="438150" y="69666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Примеры</a:t>
            </a:r>
            <a:endParaRPr lang="ru-RU" dirty="0"/>
          </a:p>
        </p:txBody>
      </p:sp>
      <p:graphicFrame>
        <p:nvGraphicFramePr>
          <p:cNvPr id="12" name="Таблица 11"/>
          <p:cNvGraphicFramePr>
            <a:graphicFrameLocks noGrp="1"/>
          </p:cNvGraphicFramePr>
          <p:nvPr>
            <p:extLst>
              <p:ext uri="{D42A27DB-BD31-4B8C-83A1-F6EECF244321}">
                <p14:modId xmlns:p14="http://schemas.microsoft.com/office/powerpoint/2010/main" xmlns="" val="2047350295"/>
              </p:ext>
            </p:extLst>
          </p:nvPr>
        </p:nvGraphicFramePr>
        <p:xfrm>
          <a:off x="301670" y="1870441"/>
          <a:ext cx="8366080" cy="3380467"/>
        </p:xfrm>
        <a:graphic>
          <a:graphicData uri="http://schemas.openxmlformats.org/drawingml/2006/table">
            <a:tbl>
              <a:tblPr/>
              <a:tblGrid>
                <a:gridCol w="1673216"/>
                <a:gridCol w="1673216"/>
                <a:gridCol w="1673216"/>
                <a:gridCol w="1673216"/>
                <a:gridCol w="1673216"/>
              </a:tblGrid>
              <a:tr h="448430">
                <a:tc gridSpan="5">
                  <a:txBody>
                    <a:bodyPr/>
                    <a:lstStyle/>
                    <a:p>
                      <a:r>
                        <a:rPr lang="ru-RU" sz="2000" i="1" dirty="0" smtClean="0"/>
                        <a:t>Примеры</a:t>
                      </a:r>
                      <a:endParaRPr lang="ru-RU" sz="2000" i="1" dirty="0"/>
                    </a:p>
                  </a:txBody>
                  <a:tcPr anchor="ctr">
                    <a:solidFill>
                      <a:srgbClr val="FFFFFF"/>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r>
              <a:tr h="431182">
                <a:tc>
                  <a:txBody>
                    <a:bodyPr/>
                    <a:lstStyle/>
                    <a:p>
                      <a:r>
                        <a:rPr lang="ru-RU" sz="2000">
                          <a:effectLst/>
                          <a:latin typeface="Verdana"/>
                        </a:rPr>
                        <a:t>Пример</a:t>
                      </a:r>
                    </a:p>
                  </a:txBody>
                  <a:tcPr marL="38100" marR="38100" marT="38100" marB="3810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B w="9525" cap="flat" cmpd="sng" algn="ctr">
                      <a:solidFill>
                        <a:srgbClr val="333333"/>
                      </a:solidFill>
                      <a:prstDash val="solid"/>
                      <a:round/>
                      <a:headEnd type="none" w="med" len="med"/>
                      <a:tailEnd type="none" w="med" len="med"/>
                    </a:lnB>
                    <a:solidFill>
                      <a:srgbClr val="F6F6F0"/>
                    </a:solidFill>
                  </a:tcPr>
                </a:tc>
                <a:tc>
                  <a:txBody>
                    <a:bodyPr/>
                    <a:lstStyle/>
                    <a:p>
                      <a:r>
                        <a:rPr lang="ru-RU" sz="2000" b="1">
                          <a:effectLst/>
                        </a:rPr>
                        <a:t>Пример</a:t>
                      </a:r>
                    </a:p>
                  </a:txBody>
                  <a:tcPr marL="38100" marR="38100" marT="38100" marB="3810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2000" b="1">
                          <a:effectLst/>
                          <a:latin typeface="Arial"/>
                        </a:rPr>
                        <a:t>Пример</a:t>
                      </a:r>
                    </a:p>
                  </a:txBody>
                  <a:tcPr marL="38100" marR="38100" marT="38100" marB="3810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2000" cap="small">
                          <a:effectLst/>
                        </a:rPr>
                        <a:t>Пример</a:t>
                      </a:r>
                    </a:p>
                  </a:txBody>
                  <a:tcPr marL="38100" marR="38100" marT="38100" marB="3810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2000" b="1" i="1">
                          <a:effectLst/>
                        </a:rPr>
                        <a:t>Пример</a:t>
                      </a:r>
                    </a:p>
                  </a:txBody>
                  <a:tcPr marL="38100" marR="38100" marT="38100" marB="3810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r>
              <a:tr h="2500855">
                <a:tc>
                  <a:txBody>
                    <a:bodyPr/>
                    <a:lstStyle/>
                    <a:p>
                      <a:r>
                        <a:rPr lang="en-US" sz="2000">
                          <a:effectLst/>
                        </a:rPr>
                        <a:t>font-family: Verdana, sans-serif; font-size: 120%; font-weight: light</a:t>
                      </a:r>
                    </a:p>
                  </a:txBody>
                  <a:tcPr marL="38100" marR="38100" marT="38100" marB="38100">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en-US" sz="2000">
                          <a:effectLst/>
                        </a:rPr>
                        <a:t>font-size: large; font-weight: bold</a:t>
                      </a:r>
                    </a:p>
                  </a:txBody>
                  <a:tcPr marL="38100" marR="38100" marT="38100" marB="38100">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en-US" sz="2000">
                          <a:effectLst/>
                        </a:rPr>
                        <a:t>font-family: Arial, sans-serif; font-size: x-small; font-weight: bold</a:t>
                      </a:r>
                    </a:p>
                  </a:txBody>
                  <a:tcPr marL="38100" marR="38100" marT="38100" marB="38100">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en-US" sz="2000">
                          <a:effectLst/>
                        </a:rPr>
                        <a:t>font-variant: small-caps</a:t>
                      </a:r>
                    </a:p>
                  </a:txBody>
                  <a:tcPr marL="38100" marR="38100" marT="38100" marB="38100">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en-US" sz="2000" dirty="0">
                          <a:effectLst/>
                        </a:rPr>
                        <a:t>font-style: italic; font-weight: bold</a:t>
                      </a:r>
                    </a:p>
                  </a:txBody>
                  <a:tcPr marL="38100" marR="38100" marT="38100" marB="38100">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bl>
          </a:graphicData>
        </a:graphic>
      </p:graphicFrame>
      <p:sp>
        <p:nvSpPr>
          <p:cNvPr id="13" name="Rectangle 1"/>
          <p:cNvSpPr>
            <a:spLocks noChangeArrowheads="1"/>
          </p:cNvSpPr>
          <p:nvPr/>
        </p:nvSpPr>
        <p:spPr bwMode="auto">
          <a:xfrm>
            <a:off x="1004888" y="291599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smtClean="0">
                <a:ln>
                  <a:noFill/>
                </a:ln>
                <a:solidFill>
                  <a:schemeClr val="tx1"/>
                </a:solidFill>
                <a:effectLst/>
                <a:latin typeface="Arial" charset="0"/>
                <a:cs typeface="Arial" charset="0"/>
              </a:rPr>
              <a:t/>
            </a:r>
            <a:br>
              <a:rPr kumimoji="0" lang="ru-RU" sz="1800" b="0" i="0" u="none" strike="noStrike" cap="none" normalizeH="0" baseline="0" smtClean="0">
                <a:ln>
                  <a:noFill/>
                </a:ln>
                <a:solidFill>
                  <a:schemeClr val="tx1"/>
                </a:solidFill>
                <a:effectLst/>
                <a:latin typeface="Arial" charset="0"/>
                <a:cs typeface="Arial" charset="0"/>
              </a:rPr>
            </a:br>
            <a:endParaRPr kumimoji="0" lang="ru-RU" sz="1800" b="0" i="0" u="none" strike="noStrike" cap="none" normalizeH="0" baseline="0" smtClean="0">
              <a:ln>
                <a:noFill/>
              </a:ln>
              <a:solidFill>
                <a:schemeClr val="tx1"/>
              </a:solidFill>
              <a:effectLst/>
              <a:latin typeface="Arial" charset="0"/>
              <a:cs typeface="Arial"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8637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8637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0D07C3C1-88A0-4734-AE03-DD444A31F461}" type="slidenum">
              <a:rPr lang="ru-RU">
                <a:solidFill>
                  <a:srgbClr val="000066"/>
                </a:solidFill>
                <a:latin typeface="Times New Roman" pitchFamily="18" charset="0"/>
              </a:rPr>
              <a:pPr algn="ctr"/>
              <a:t>85</a:t>
            </a:fld>
            <a:endParaRPr lang="ru-RU">
              <a:solidFill>
                <a:srgbClr val="000066"/>
              </a:solidFill>
              <a:latin typeface="Times New Roman" pitchFamily="18" charset="0"/>
            </a:endParaRPr>
          </a:p>
        </p:txBody>
      </p:sp>
      <p:sp>
        <p:nvSpPr>
          <p:cNvPr id="9"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0" name="Заголовок 1"/>
          <p:cNvSpPr txBox="1">
            <a:spLocks/>
          </p:cNvSpPr>
          <p:nvPr/>
        </p:nvSpPr>
        <p:spPr>
          <a:xfrm>
            <a:off x="457200" y="73183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Свойства текста</a:t>
            </a:r>
            <a:endParaRPr lang="ru-RU" dirty="0"/>
          </a:p>
        </p:txBody>
      </p:sp>
      <p:graphicFrame>
        <p:nvGraphicFramePr>
          <p:cNvPr id="11" name="Таблица 10"/>
          <p:cNvGraphicFramePr>
            <a:graphicFrameLocks noGrp="1"/>
          </p:cNvGraphicFramePr>
          <p:nvPr>
            <p:extLst>
              <p:ext uri="{D42A27DB-BD31-4B8C-83A1-F6EECF244321}">
                <p14:modId xmlns:p14="http://schemas.microsoft.com/office/powerpoint/2010/main" xmlns="" val="2417305327"/>
              </p:ext>
            </p:extLst>
          </p:nvPr>
        </p:nvGraphicFramePr>
        <p:xfrm>
          <a:off x="450375" y="1508079"/>
          <a:ext cx="8325136" cy="3963644"/>
        </p:xfrm>
        <a:graphic>
          <a:graphicData uri="http://schemas.openxmlformats.org/drawingml/2006/table">
            <a:tbl>
              <a:tblPr/>
              <a:tblGrid>
                <a:gridCol w="2081284"/>
                <a:gridCol w="2081284"/>
                <a:gridCol w="2081284"/>
                <a:gridCol w="2081284"/>
              </a:tblGrid>
              <a:tr h="182422">
                <a:tc>
                  <a:txBody>
                    <a:bodyPr/>
                    <a:lstStyle/>
                    <a:p>
                      <a:r>
                        <a:rPr lang="ru-RU" sz="1100" dirty="0">
                          <a:effectLst/>
                        </a:rPr>
                        <a:t>Свойство</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BFBFBF"/>
                    </a:solidFill>
                  </a:tcPr>
                </a:tc>
                <a:tc>
                  <a:txBody>
                    <a:bodyPr/>
                    <a:lstStyle/>
                    <a:p>
                      <a:r>
                        <a:rPr lang="ru-RU" sz="1100">
                          <a:effectLst/>
                        </a:rPr>
                        <a:t>Значение</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BFBFBF"/>
                    </a:solidFill>
                  </a:tcPr>
                </a:tc>
                <a:tc>
                  <a:txBody>
                    <a:bodyPr/>
                    <a:lstStyle/>
                    <a:p>
                      <a:r>
                        <a:rPr lang="ru-RU" sz="1100">
                          <a:effectLst/>
                        </a:rPr>
                        <a:t>Описание</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BFBFBF"/>
                    </a:solidFill>
                  </a:tcPr>
                </a:tc>
                <a:tc>
                  <a:txBody>
                    <a:bodyPr/>
                    <a:lstStyle/>
                    <a:p>
                      <a:r>
                        <a:rPr lang="ru-RU" sz="1100">
                          <a:effectLst/>
                        </a:rPr>
                        <a:t>Пример</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BFBFBF"/>
                    </a:solidFill>
                  </a:tcPr>
                </a:tc>
              </a:tr>
              <a:tr h="631102">
                <a:tc>
                  <a:txBody>
                    <a:bodyPr/>
                    <a:lstStyle/>
                    <a:p>
                      <a:r>
                        <a:rPr lang="en-US" sz="1100">
                          <a:effectLst/>
                        </a:rPr>
                        <a:t>line-height</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en-US" sz="1100">
                          <a:effectLst/>
                        </a:rPr>
                        <a:t>normal </a:t>
                      </a:r>
                      <a:br>
                        <a:rPr lang="en-US" sz="1100">
                          <a:effectLst/>
                        </a:rPr>
                      </a:br>
                      <a:r>
                        <a:rPr lang="ru-RU" sz="1100">
                          <a:effectLst/>
                        </a:rPr>
                        <a:t>множитель </a:t>
                      </a:r>
                      <a:br>
                        <a:rPr lang="ru-RU" sz="1100">
                          <a:effectLst/>
                        </a:rPr>
                      </a:br>
                      <a:r>
                        <a:rPr lang="ru-RU" sz="1100">
                          <a:effectLst/>
                        </a:rPr>
                        <a:t>значение </a:t>
                      </a:r>
                      <a:br>
                        <a:rPr lang="ru-RU" sz="1100">
                          <a:effectLst/>
                        </a:rPr>
                      </a:br>
                      <a:r>
                        <a:rPr lang="ru-RU" sz="1100">
                          <a:effectLst/>
                        </a:rPr>
                        <a:t>%</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r>
                        <a:rPr lang="ru-RU" sz="1100">
                          <a:effectLst/>
                        </a:rPr>
                        <a:t>Интерлиньяж (межстрочный интервал)</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r>
                        <a:rPr lang="en-US" sz="1100">
                          <a:effectLst/>
                        </a:rPr>
                        <a:t>line-height: normal </a:t>
                      </a:r>
                      <a:br>
                        <a:rPr lang="en-US" sz="1100">
                          <a:effectLst/>
                        </a:rPr>
                      </a:br>
                      <a:r>
                        <a:rPr lang="en-US" sz="1100">
                          <a:effectLst/>
                        </a:rPr>
                        <a:t>line-height: 1.5 </a:t>
                      </a:r>
                      <a:br>
                        <a:rPr lang="en-US" sz="1100">
                          <a:effectLst/>
                        </a:rPr>
                      </a:br>
                      <a:r>
                        <a:rPr lang="en-US" sz="1100">
                          <a:effectLst/>
                        </a:rPr>
                        <a:t>line-height: 12px </a:t>
                      </a:r>
                      <a:br>
                        <a:rPr lang="en-US" sz="1100">
                          <a:effectLst/>
                        </a:rPr>
                      </a:br>
                      <a:r>
                        <a:rPr lang="en-US" sz="1100">
                          <a:effectLst/>
                        </a:rPr>
                        <a:t>line-height: 120%</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r>
              <a:tr h="966042">
                <a:tc>
                  <a:txBody>
                    <a:bodyPr/>
                    <a:lstStyle/>
                    <a:p>
                      <a:r>
                        <a:rPr lang="en-US" sz="1100">
                          <a:effectLst/>
                        </a:rPr>
                        <a:t>text-decoration</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en-US" sz="1100">
                          <a:effectLst/>
                        </a:rPr>
                        <a:t>none </a:t>
                      </a:r>
                      <a:br>
                        <a:rPr lang="en-US" sz="1100">
                          <a:effectLst/>
                        </a:rPr>
                      </a:br>
                      <a:r>
                        <a:rPr lang="en-US" sz="1100">
                          <a:effectLst/>
                        </a:rPr>
                        <a:t>underline </a:t>
                      </a:r>
                      <a:br>
                        <a:rPr lang="en-US" sz="1100">
                          <a:effectLst/>
                        </a:rPr>
                      </a:br>
                      <a:r>
                        <a:rPr lang="en-US" sz="1100">
                          <a:effectLst/>
                        </a:rPr>
                        <a:t>overline </a:t>
                      </a:r>
                      <a:br>
                        <a:rPr lang="en-US" sz="1100">
                          <a:effectLst/>
                        </a:rPr>
                      </a:br>
                      <a:r>
                        <a:rPr lang="en-US" sz="1100">
                          <a:effectLst/>
                        </a:rPr>
                        <a:t>line-through </a:t>
                      </a:r>
                      <a:br>
                        <a:rPr lang="en-US" sz="1100">
                          <a:effectLst/>
                        </a:rPr>
                      </a:br>
                      <a:r>
                        <a:rPr lang="en-US" sz="1100">
                          <a:effectLst/>
                        </a:rPr>
                        <a:t>blink</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r>
                        <a:rPr lang="ru-RU" sz="1100">
                          <a:effectLst/>
                        </a:rPr>
                        <a:t>Убрать все оформление </a:t>
                      </a:r>
                      <a:br>
                        <a:rPr lang="ru-RU" sz="1100">
                          <a:effectLst/>
                        </a:rPr>
                      </a:br>
                      <a:r>
                        <a:rPr lang="ru-RU" sz="1100">
                          <a:effectLst/>
                        </a:rPr>
                        <a:t>Подчеркивание </a:t>
                      </a:r>
                      <a:br>
                        <a:rPr lang="ru-RU" sz="1100">
                          <a:effectLst/>
                        </a:rPr>
                      </a:br>
                      <a:r>
                        <a:rPr lang="ru-RU" sz="1100">
                          <a:effectLst/>
                        </a:rPr>
                        <a:t>Линия над текстом </a:t>
                      </a:r>
                      <a:br>
                        <a:rPr lang="ru-RU" sz="1100">
                          <a:effectLst/>
                        </a:rPr>
                      </a:br>
                      <a:r>
                        <a:rPr lang="ru-RU" sz="1100">
                          <a:effectLst/>
                        </a:rPr>
                        <a:t>Перечеркивание </a:t>
                      </a:r>
                      <a:br>
                        <a:rPr lang="ru-RU" sz="1100">
                          <a:effectLst/>
                        </a:rPr>
                      </a:br>
                      <a:r>
                        <a:rPr lang="ru-RU" sz="1100">
                          <a:effectLst/>
                        </a:rPr>
                        <a:t>Мигание текста</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r>
                        <a:rPr lang="en-US" sz="1100">
                          <a:effectLst/>
                        </a:rPr>
                        <a:t>text-decoration: none</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r>
              <a:tr h="966042">
                <a:tc>
                  <a:txBody>
                    <a:bodyPr/>
                    <a:lstStyle/>
                    <a:p>
                      <a:r>
                        <a:rPr lang="en-US" sz="1100">
                          <a:effectLst/>
                        </a:rPr>
                        <a:t>text-transform</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en-US" sz="1100">
                          <a:effectLst/>
                        </a:rPr>
                        <a:t>none </a:t>
                      </a:r>
                      <a:br>
                        <a:rPr lang="en-US" sz="1100">
                          <a:effectLst/>
                        </a:rPr>
                      </a:br>
                      <a:r>
                        <a:rPr lang="en-US" sz="1100">
                          <a:effectLst/>
                        </a:rPr>
                        <a:t>capitalize </a:t>
                      </a:r>
                      <a:br>
                        <a:rPr lang="en-US" sz="1100">
                          <a:effectLst/>
                        </a:rPr>
                      </a:br>
                      <a:r>
                        <a:rPr lang="en-US" sz="1100">
                          <a:effectLst/>
                        </a:rPr>
                        <a:t>uppercase </a:t>
                      </a:r>
                      <a:br>
                        <a:rPr lang="en-US" sz="1100">
                          <a:effectLst/>
                        </a:rPr>
                      </a:br>
                      <a:r>
                        <a:rPr lang="en-US" sz="1100">
                          <a:effectLst/>
                        </a:rPr>
                        <a:t>lowercase</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r>
                        <a:rPr lang="ru-RU" sz="1100" dirty="0">
                          <a:effectLst/>
                        </a:rPr>
                        <a:t>Убрать все эффекты </a:t>
                      </a:r>
                      <a:br>
                        <a:rPr lang="ru-RU" sz="1100" dirty="0">
                          <a:effectLst/>
                        </a:rPr>
                      </a:br>
                      <a:r>
                        <a:rPr lang="ru-RU" sz="1100" dirty="0">
                          <a:effectLst/>
                        </a:rPr>
                        <a:t>Начинать С Прописных </a:t>
                      </a:r>
                      <a:br>
                        <a:rPr lang="ru-RU" sz="1100" dirty="0">
                          <a:effectLst/>
                        </a:rPr>
                      </a:br>
                      <a:r>
                        <a:rPr lang="ru-RU" sz="1100" dirty="0">
                          <a:effectLst/>
                        </a:rPr>
                        <a:t>ВСЕ ПРОПИСНЫЕ </a:t>
                      </a:r>
                      <a:br>
                        <a:rPr lang="ru-RU" sz="1100" dirty="0">
                          <a:effectLst/>
                        </a:rPr>
                      </a:br>
                      <a:r>
                        <a:rPr lang="ru-RU" sz="1100" dirty="0">
                          <a:effectLst/>
                        </a:rPr>
                        <a:t>все строчные</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r>
                        <a:rPr lang="en-US" sz="1100">
                          <a:effectLst/>
                        </a:rPr>
                        <a:t>text-transform: capitalize</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r>
              <a:tr h="631102">
                <a:tc>
                  <a:txBody>
                    <a:bodyPr/>
                    <a:lstStyle/>
                    <a:p>
                      <a:r>
                        <a:rPr lang="en-US" sz="1100">
                          <a:effectLst/>
                        </a:rPr>
                        <a:t>text-align</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en-US" sz="1100">
                          <a:effectLst/>
                        </a:rPr>
                        <a:t>left </a:t>
                      </a:r>
                      <a:br>
                        <a:rPr lang="en-US" sz="1100">
                          <a:effectLst/>
                        </a:rPr>
                      </a:br>
                      <a:r>
                        <a:rPr lang="en-US" sz="1100">
                          <a:effectLst/>
                        </a:rPr>
                        <a:t>right </a:t>
                      </a:r>
                      <a:br>
                        <a:rPr lang="en-US" sz="1100">
                          <a:effectLst/>
                        </a:rPr>
                      </a:br>
                      <a:r>
                        <a:rPr lang="en-US" sz="1100">
                          <a:effectLst/>
                        </a:rPr>
                        <a:t>center </a:t>
                      </a:r>
                      <a:br>
                        <a:rPr lang="en-US" sz="1100">
                          <a:effectLst/>
                        </a:rPr>
                      </a:br>
                      <a:r>
                        <a:rPr lang="en-US" sz="1100">
                          <a:effectLst/>
                        </a:rPr>
                        <a:t>justify</a:t>
                      </a:r>
                    </a:p>
                  </a:txBody>
                  <a:tcPr marL="23440" marR="23440" marT="23440" marB="23440">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r>
                        <a:rPr lang="ru-RU" sz="1100">
                          <a:effectLst/>
                        </a:rPr>
                        <a:t>Выравнивание текста</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r>
                        <a:rPr lang="en-US" sz="1100">
                          <a:effectLst/>
                        </a:rPr>
                        <a:t>text-align: justify</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r>
              <a:tr h="331982">
                <a:tc>
                  <a:txBody>
                    <a:bodyPr/>
                    <a:lstStyle/>
                    <a:p>
                      <a:r>
                        <a:rPr lang="en-US" sz="1100">
                          <a:effectLst/>
                        </a:rPr>
                        <a:t>text-indent</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1100">
                          <a:effectLst/>
                        </a:rPr>
                        <a:t>значение</a:t>
                      </a:r>
                      <a:br>
                        <a:rPr lang="ru-RU" sz="1100">
                          <a:effectLst/>
                        </a:rPr>
                      </a:br>
                      <a:r>
                        <a:rPr lang="ru-RU" sz="1100">
                          <a:effectLst/>
                        </a:rPr>
                        <a:t>%</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r>
                        <a:rPr lang="ru-RU" sz="1100">
                          <a:effectLst/>
                        </a:rPr>
                        <a:t>Отступ первой строки</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c>
                  <a:txBody>
                    <a:bodyPr/>
                    <a:lstStyle/>
                    <a:p>
                      <a:r>
                        <a:rPr lang="en-US" sz="1100" dirty="0">
                          <a:effectLst/>
                        </a:rPr>
                        <a:t>text-indent: 15px; </a:t>
                      </a:r>
                      <a:br>
                        <a:rPr lang="en-US" sz="1100" dirty="0">
                          <a:effectLst/>
                        </a:rPr>
                      </a:br>
                      <a:r>
                        <a:rPr lang="en-US" sz="1100" dirty="0">
                          <a:effectLst/>
                        </a:rPr>
                        <a:t>text-indent: 10%</a:t>
                      </a:r>
                    </a:p>
                  </a:txBody>
                  <a:tcPr marL="23440" marR="23440" marT="23440" marB="2344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tcPr>
                </a:tc>
              </a:tr>
            </a:tbl>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8842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6A9B1B3-86B0-4BDF-8535-B48017C0CE0E}" type="slidenum">
              <a:rPr lang="ru-RU">
                <a:solidFill>
                  <a:srgbClr val="000066"/>
                </a:solidFill>
                <a:latin typeface="Times New Roman" pitchFamily="18" charset="0"/>
              </a:rPr>
              <a:pPr algn="ctr"/>
              <a:t>86</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1" name="Заголовок 1"/>
          <p:cNvSpPr txBox="1">
            <a:spLocks/>
          </p:cNvSpPr>
          <p:nvPr/>
        </p:nvSpPr>
        <p:spPr>
          <a:xfrm>
            <a:off x="438150" y="633413"/>
            <a:ext cx="8229600" cy="71755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dirty="0" smtClean="0"/>
              <a:t>Примеры</a:t>
            </a:r>
            <a:endParaRPr lang="ru-RU" dirty="0"/>
          </a:p>
        </p:txBody>
      </p:sp>
      <p:graphicFrame>
        <p:nvGraphicFramePr>
          <p:cNvPr id="12" name="Таблица 11"/>
          <p:cNvGraphicFramePr>
            <a:graphicFrameLocks noGrp="1"/>
          </p:cNvGraphicFramePr>
          <p:nvPr>
            <p:extLst>
              <p:ext uri="{D42A27DB-BD31-4B8C-83A1-F6EECF244321}">
                <p14:modId xmlns:p14="http://schemas.microsoft.com/office/powerpoint/2010/main" xmlns="" val="1488044972"/>
              </p:ext>
            </p:extLst>
          </p:nvPr>
        </p:nvGraphicFramePr>
        <p:xfrm>
          <a:off x="416257" y="1585476"/>
          <a:ext cx="8311485" cy="3673985"/>
        </p:xfrm>
        <a:graphic>
          <a:graphicData uri="http://schemas.openxmlformats.org/drawingml/2006/table">
            <a:tbl>
              <a:tblPr/>
              <a:tblGrid>
                <a:gridCol w="1662297"/>
                <a:gridCol w="1662297"/>
                <a:gridCol w="1662297"/>
                <a:gridCol w="1662297"/>
                <a:gridCol w="1662297"/>
              </a:tblGrid>
              <a:tr h="442239">
                <a:tc gridSpan="5">
                  <a:txBody>
                    <a:bodyPr/>
                    <a:lstStyle/>
                    <a:p>
                      <a:r>
                        <a:rPr lang="ru-RU" sz="2000" i="1" dirty="0" smtClean="0"/>
                        <a:t>Примеры</a:t>
                      </a:r>
                      <a:endParaRPr lang="ru-RU" sz="2000" i="1" dirty="0"/>
                    </a:p>
                  </a:txBody>
                  <a:tcPr anchor="ctr">
                    <a:solidFill>
                      <a:srgbClr val="FFFFFF"/>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r>
              <a:tr h="2126148">
                <a:tc>
                  <a:txBody>
                    <a:bodyPr/>
                    <a:lstStyle/>
                    <a:p>
                      <a:r>
                        <a:rPr lang="ru-RU" sz="2000">
                          <a:effectLst/>
                        </a:rPr>
                        <a:t>Пример: И Это Все О Нем</a:t>
                      </a:r>
                    </a:p>
                  </a:txBody>
                  <a:tcPr marL="38100" marR="38100" marT="38100" marB="3810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B w="9525" cap="flat" cmpd="sng" algn="ctr">
                      <a:solidFill>
                        <a:srgbClr val="333333"/>
                      </a:solidFill>
                      <a:prstDash val="solid"/>
                      <a:round/>
                      <a:headEnd type="none" w="med" len="med"/>
                      <a:tailEnd type="none" w="med" len="med"/>
                    </a:lnB>
                    <a:solidFill>
                      <a:srgbClr val="F6F6F0"/>
                    </a:solidFill>
                  </a:tcPr>
                </a:tc>
                <a:tc>
                  <a:txBody>
                    <a:bodyPr/>
                    <a:lstStyle/>
                    <a:p>
                      <a:pPr algn="ctr"/>
                      <a:r>
                        <a:rPr lang="ru-RU" sz="2000">
                          <a:effectLst/>
                        </a:rPr>
                        <a:t>Пример: текст по центру</a:t>
                      </a:r>
                    </a:p>
                  </a:txBody>
                  <a:tcPr marL="38100" marR="38100" marT="38100" marB="3810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2000" u="sng">
                          <a:effectLst/>
                        </a:rPr>
                        <a:t>Пример: Это не ссылка, а просто текст</a:t>
                      </a:r>
                    </a:p>
                  </a:txBody>
                  <a:tcPr marL="38100" marR="38100" marT="38100" marB="3810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2000" dirty="0">
                          <a:effectLst/>
                        </a:rPr>
                        <a:t>Пример: отступ первой строки</a:t>
                      </a:r>
                    </a:p>
                  </a:txBody>
                  <a:tcPr marL="38100" marR="38100" marT="38100" marB="3810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2000">
                          <a:effectLst/>
                        </a:rPr>
                        <a:t>Пример: полуторный межстрочный интервал</a:t>
                      </a:r>
                    </a:p>
                  </a:txBody>
                  <a:tcPr marL="38100" marR="38100" marT="38100" marB="38100"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r>
              <a:tr h="1105598">
                <a:tc>
                  <a:txBody>
                    <a:bodyPr/>
                    <a:lstStyle/>
                    <a:p>
                      <a:r>
                        <a:rPr lang="en-US" sz="2000">
                          <a:effectLst/>
                        </a:rPr>
                        <a:t>text-transform: capitalize</a:t>
                      </a:r>
                    </a:p>
                  </a:txBody>
                  <a:tcPr marL="38100" marR="38100" marT="38100" marB="38100">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en-US" sz="2000">
                          <a:effectLst/>
                        </a:rPr>
                        <a:t>text-align:center</a:t>
                      </a:r>
                    </a:p>
                  </a:txBody>
                  <a:tcPr marL="38100" marR="38100" marT="38100" marB="38100">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en-US" sz="2000">
                          <a:effectLst/>
                        </a:rPr>
                        <a:t>text-decoration: underline</a:t>
                      </a:r>
                    </a:p>
                  </a:txBody>
                  <a:tcPr marL="38100" marR="38100" marT="38100" marB="38100">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en-US" sz="2000">
                          <a:effectLst/>
                        </a:rPr>
                        <a:t>text-indent: 20px</a:t>
                      </a:r>
                    </a:p>
                  </a:txBody>
                  <a:tcPr marL="38100" marR="38100" marT="38100" marB="38100">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en-US" sz="2000" dirty="0">
                          <a:effectLst/>
                        </a:rPr>
                        <a:t>line-height: 1.5</a:t>
                      </a:r>
                    </a:p>
                  </a:txBody>
                  <a:tcPr marL="38100" marR="38100" marT="38100" marB="38100">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bl>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9046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90469"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97050066-D8A8-4EA0-8674-6FE7B8C4DEE8}" type="slidenum">
              <a:rPr lang="ru-RU">
                <a:solidFill>
                  <a:srgbClr val="000066"/>
                </a:solidFill>
                <a:latin typeface="Times New Roman" pitchFamily="18" charset="0"/>
              </a:rPr>
              <a:pPr algn="ctr"/>
              <a:t>87</a:t>
            </a:fld>
            <a:endParaRPr lang="ru-RU">
              <a:solidFill>
                <a:srgbClr val="000066"/>
              </a:solidFill>
              <a:latin typeface="Times New Roman" pitchFamily="18" charset="0"/>
            </a:endParaRPr>
          </a:p>
        </p:txBody>
      </p:sp>
      <p:sp>
        <p:nvSpPr>
          <p:cNvPr id="13"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2" name="Заголовок 1"/>
          <p:cNvSpPr txBox="1">
            <a:spLocks/>
          </p:cNvSpPr>
          <p:nvPr/>
        </p:nvSpPr>
        <p:spPr>
          <a:xfrm>
            <a:off x="457200" y="650631"/>
            <a:ext cx="8229600" cy="4572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Управление цветом и фоном</a:t>
            </a:r>
            <a:endParaRPr lang="ru-RU" sz="3200" dirty="0"/>
          </a:p>
        </p:txBody>
      </p:sp>
      <p:graphicFrame>
        <p:nvGraphicFramePr>
          <p:cNvPr id="14" name="Таблица 13"/>
          <p:cNvGraphicFramePr>
            <a:graphicFrameLocks noGrp="1"/>
          </p:cNvGraphicFramePr>
          <p:nvPr>
            <p:extLst>
              <p:ext uri="{D42A27DB-BD31-4B8C-83A1-F6EECF244321}">
                <p14:modId xmlns:p14="http://schemas.microsoft.com/office/powerpoint/2010/main" xmlns="" val="1667312595"/>
              </p:ext>
            </p:extLst>
          </p:nvPr>
        </p:nvGraphicFramePr>
        <p:xfrm>
          <a:off x="334370" y="1243405"/>
          <a:ext cx="8475260" cy="4364080"/>
        </p:xfrm>
        <a:graphic>
          <a:graphicData uri="http://schemas.openxmlformats.org/drawingml/2006/table">
            <a:tbl>
              <a:tblPr/>
              <a:tblGrid>
                <a:gridCol w="2118815"/>
                <a:gridCol w="2118815"/>
                <a:gridCol w="2118815"/>
                <a:gridCol w="2118815"/>
              </a:tblGrid>
              <a:tr h="227519">
                <a:tc gridSpan="4">
                  <a:txBody>
                    <a:bodyPr/>
                    <a:lstStyle/>
                    <a:p>
                      <a:endParaRPr lang="ru-RU" sz="1200" dirty="0"/>
                    </a:p>
                  </a:txBody>
                  <a:tcPr marL="49547" marR="49547" marT="24774" marB="24774" anchor="ctr">
                    <a:solidFill>
                      <a:srgbClr val="FFFFFF"/>
                    </a:solidFill>
                  </a:tcPr>
                </a:tc>
                <a:tc hMerge="1">
                  <a:txBody>
                    <a:bodyPr/>
                    <a:lstStyle/>
                    <a:p>
                      <a:endParaRPr lang="ru-RU"/>
                    </a:p>
                  </a:txBody>
                  <a:tcPr/>
                </a:tc>
                <a:tc hMerge="1">
                  <a:txBody>
                    <a:bodyPr/>
                    <a:lstStyle/>
                    <a:p>
                      <a:endParaRPr lang="ru-RU"/>
                    </a:p>
                  </a:txBody>
                  <a:tcPr/>
                </a:tc>
                <a:tc hMerge="1">
                  <a:txBody>
                    <a:bodyPr/>
                    <a:lstStyle/>
                    <a:p>
                      <a:endParaRPr lang="ru-RU"/>
                    </a:p>
                  </a:txBody>
                  <a:tcPr/>
                </a:tc>
              </a:tr>
              <a:tr h="219436">
                <a:tc>
                  <a:txBody>
                    <a:bodyPr/>
                    <a:lstStyle/>
                    <a:p>
                      <a:r>
                        <a:rPr lang="ru-RU" sz="1200">
                          <a:effectLst/>
                        </a:rPr>
                        <a:t>Свойство</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B w="9525" cap="flat" cmpd="sng" algn="ctr">
                      <a:solidFill>
                        <a:srgbClr val="333333"/>
                      </a:solidFill>
                      <a:prstDash val="solid"/>
                      <a:round/>
                      <a:headEnd type="none" w="med" len="med"/>
                      <a:tailEnd type="none" w="med" len="med"/>
                    </a:lnB>
                    <a:solidFill>
                      <a:srgbClr val="BFBFBF"/>
                    </a:solidFill>
                  </a:tcPr>
                </a:tc>
                <a:tc>
                  <a:txBody>
                    <a:bodyPr/>
                    <a:lstStyle/>
                    <a:p>
                      <a:r>
                        <a:rPr lang="ru-RU" sz="1200">
                          <a:effectLst/>
                        </a:rPr>
                        <a:t>Значение</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BFBFBF"/>
                    </a:solidFill>
                  </a:tcPr>
                </a:tc>
                <a:tc>
                  <a:txBody>
                    <a:bodyPr/>
                    <a:lstStyle/>
                    <a:p>
                      <a:r>
                        <a:rPr lang="ru-RU" sz="1200">
                          <a:effectLst/>
                        </a:rPr>
                        <a:t>Описание</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BFBFBF"/>
                    </a:solidFill>
                  </a:tcPr>
                </a:tc>
                <a:tc>
                  <a:txBody>
                    <a:bodyPr/>
                    <a:lstStyle/>
                    <a:p>
                      <a:r>
                        <a:rPr lang="ru-RU" sz="1200">
                          <a:effectLst/>
                        </a:rPr>
                        <a:t>Пример</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BFBFBF"/>
                    </a:solidFill>
                  </a:tcPr>
                </a:tc>
              </a:tr>
              <a:tr h="249229">
                <a:tc>
                  <a:txBody>
                    <a:bodyPr/>
                    <a:lstStyle/>
                    <a:p>
                      <a:r>
                        <a:rPr lang="en-US" sz="1200">
                          <a:effectLst/>
                        </a:rPr>
                        <a:t>color</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1200">
                          <a:effectLst/>
                        </a:rPr>
                        <a:t>Цвет</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ru-RU" sz="1200">
                          <a:effectLst/>
                        </a:rPr>
                        <a:t>Устанавливает цвет текста</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en-US" sz="1200">
                          <a:effectLst/>
                        </a:rPr>
                        <a:t>P { color: #330000 }</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398453">
                <a:tc>
                  <a:txBody>
                    <a:bodyPr/>
                    <a:lstStyle/>
                    <a:p>
                      <a:r>
                        <a:rPr lang="en-US" sz="1200">
                          <a:effectLst/>
                        </a:rPr>
                        <a:t>background-color</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ru-RU" sz="1200">
                          <a:effectLst/>
                        </a:rPr>
                        <a:t>Цвет</a:t>
                      </a:r>
                      <a:br>
                        <a:rPr lang="ru-RU" sz="1200">
                          <a:effectLst/>
                        </a:rPr>
                      </a:br>
                      <a:r>
                        <a:rPr lang="en-US" sz="1200">
                          <a:effectLst/>
                        </a:rPr>
                        <a:t>transparent</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ru-RU" sz="1200">
                          <a:effectLst/>
                        </a:rPr>
                        <a:t>Цвет фона</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en-US" sz="1200">
                          <a:effectLst/>
                        </a:rPr>
                        <a:t>BODY { background-color: #6699FF }</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468724">
                <a:tc>
                  <a:txBody>
                    <a:bodyPr/>
                    <a:lstStyle/>
                    <a:p>
                      <a:r>
                        <a:rPr lang="en-US" sz="1200">
                          <a:effectLst/>
                        </a:rPr>
                        <a:t>background-image</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en-US" sz="1200">
                          <a:effectLst/>
                        </a:rPr>
                        <a:t>URL</a:t>
                      </a:r>
                      <a:br>
                        <a:rPr lang="en-US" sz="1200">
                          <a:effectLst/>
                        </a:rPr>
                      </a:br>
                      <a:r>
                        <a:rPr lang="en-US" sz="1200">
                          <a:effectLst/>
                        </a:rPr>
                        <a:t>none</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ru-RU" sz="1200">
                          <a:effectLst/>
                        </a:rPr>
                        <a:t>Фоновый рисунок</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en-US" sz="1200">
                          <a:effectLst/>
                        </a:rPr>
                        <a:t>BODY { background-image: url (bg.gif) }</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756489">
                <a:tc>
                  <a:txBody>
                    <a:bodyPr/>
                    <a:lstStyle/>
                    <a:p>
                      <a:r>
                        <a:rPr lang="en-US" sz="1200">
                          <a:effectLst/>
                        </a:rPr>
                        <a:t>background-repeat</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en-US" sz="1200">
                          <a:effectLst/>
                        </a:rPr>
                        <a:t>repeat</a:t>
                      </a:r>
                      <a:br>
                        <a:rPr lang="en-US" sz="1200">
                          <a:effectLst/>
                        </a:rPr>
                      </a:br>
                      <a:r>
                        <a:rPr lang="en-US" sz="1200">
                          <a:effectLst/>
                        </a:rPr>
                        <a:t>repeat-x</a:t>
                      </a:r>
                      <a:br>
                        <a:rPr lang="en-US" sz="1200">
                          <a:effectLst/>
                        </a:rPr>
                      </a:br>
                      <a:r>
                        <a:rPr lang="en-US" sz="1200">
                          <a:effectLst/>
                        </a:rPr>
                        <a:t>repeat-y</a:t>
                      </a:r>
                      <a:br>
                        <a:rPr lang="en-US" sz="1200">
                          <a:effectLst/>
                        </a:rPr>
                      </a:br>
                      <a:r>
                        <a:rPr lang="en-US" sz="1200">
                          <a:effectLst/>
                        </a:rPr>
                        <a:t>no-repeat</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ru-RU" sz="1200">
                          <a:effectLst/>
                        </a:rPr>
                        <a:t>Повторяемость фонового рисунка</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en-US" sz="1200">
                          <a:effectLst/>
                        </a:rPr>
                        <a:t>BODY { background-image: url (bg.gif) background-repeat: repeat-y }</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688219">
                <a:tc>
                  <a:txBody>
                    <a:bodyPr/>
                    <a:lstStyle/>
                    <a:p>
                      <a:r>
                        <a:rPr lang="en-US" sz="1200">
                          <a:effectLst/>
                        </a:rPr>
                        <a:t>background-attachment</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en-US" sz="1200">
                          <a:effectLst/>
                        </a:rPr>
                        <a:t>scroll</a:t>
                      </a:r>
                      <a:br>
                        <a:rPr lang="en-US" sz="1200">
                          <a:effectLst/>
                        </a:rPr>
                      </a:br>
                      <a:r>
                        <a:rPr lang="en-US" sz="1200">
                          <a:effectLst/>
                        </a:rPr>
                        <a:t>fixed</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ru-RU" sz="1200">
                          <a:effectLst/>
                        </a:rPr>
                        <a:t>Прокручиваемость фона вместе с документом</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en-US" sz="1200">
                          <a:effectLst/>
                        </a:rPr>
                        <a:t>BODY { background-image: url (bg.gif) background-attachment: fixed }</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r h="1293542">
                <a:tc>
                  <a:txBody>
                    <a:bodyPr/>
                    <a:lstStyle/>
                    <a:p>
                      <a:r>
                        <a:rPr lang="en-US" sz="1200">
                          <a:effectLst/>
                        </a:rPr>
                        <a:t>background-position</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6F6F0"/>
                    </a:solidFill>
                  </a:tcPr>
                </a:tc>
                <a:tc>
                  <a:txBody>
                    <a:bodyPr/>
                    <a:lstStyle/>
                    <a:p>
                      <a:r>
                        <a:rPr lang="en-US" sz="1200">
                          <a:effectLst/>
                        </a:rPr>
                        <a:t>Проценты</a:t>
                      </a:r>
                      <a:br>
                        <a:rPr lang="en-US" sz="1200">
                          <a:effectLst/>
                        </a:rPr>
                      </a:br>
                      <a:r>
                        <a:rPr lang="en-US" sz="1200">
                          <a:effectLst/>
                        </a:rPr>
                        <a:t>Пикселы</a:t>
                      </a:r>
                      <a:br>
                        <a:rPr lang="en-US" sz="1200">
                          <a:effectLst/>
                        </a:rPr>
                      </a:br>
                      <a:r>
                        <a:rPr lang="en-US" sz="1200">
                          <a:effectLst/>
                        </a:rPr>
                        <a:t>top</a:t>
                      </a:r>
                      <a:br>
                        <a:rPr lang="en-US" sz="1200">
                          <a:effectLst/>
                        </a:rPr>
                      </a:br>
                      <a:r>
                        <a:rPr lang="en-US" sz="1200">
                          <a:effectLst/>
                        </a:rPr>
                        <a:t>center</a:t>
                      </a:r>
                      <a:br>
                        <a:rPr lang="en-US" sz="1200">
                          <a:effectLst/>
                        </a:rPr>
                      </a:br>
                      <a:r>
                        <a:rPr lang="en-US" sz="1200">
                          <a:effectLst/>
                        </a:rPr>
                        <a:t>bottom</a:t>
                      </a:r>
                      <a:br>
                        <a:rPr lang="en-US" sz="1200">
                          <a:effectLst/>
                        </a:rPr>
                      </a:br>
                      <a:r>
                        <a:rPr lang="en-US" sz="1200">
                          <a:effectLst/>
                        </a:rPr>
                        <a:t>left</a:t>
                      </a:r>
                      <a:br>
                        <a:rPr lang="en-US" sz="1200">
                          <a:effectLst/>
                        </a:rPr>
                      </a:br>
                      <a:r>
                        <a:rPr lang="en-US" sz="1200">
                          <a:effectLst/>
                        </a:rPr>
                        <a:t>right</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ru-RU" sz="1200">
                          <a:effectLst/>
                        </a:rPr>
                        <a:t>Начальное положение фонового рисунка</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r>
                        <a:rPr lang="en-US" sz="1200" dirty="0">
                          <a:effectLst/>
                        </a:rPr>
                        <a:t>BODY { background-position: left top }</a:t>
                      </a:r>
                    </a:p>
                  </a:txBody>
                  <a:tcPr marL="20645" marR="20645" marT="20645" marB="20645" anchor="ctr">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r>
            </a:tbl>
          </a:graphicData>
        </a:graphic>
      </p:graphicFrame>
      <p:sp>
        <p:nvSpPr>
          <p:cNvPr id="15" name="Rectangle 1"/>
          <p:cNvSpPr>
            <a:spLocks noChangeArrowheads="1"/>
          </p:cNvSpPr>
          <p:nvPr/>
        </p:nvSpPr>
        <p:spPr bwMode="auto">
          <a:xfrm>
            <a:off x="2435225" y="147161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smtClean="0">
                <a:ln>
                  <a:noFill/>
                </a:ln>
                <a:solidFill>
                  <a:schemeClr val="tx1"/>
                </a:solidFill>
                <a:effectLst/>
                <a:latin typeface="Arial" charset="0"/>
                <a:cs typeface="Arial" charset="0"/>
              </a:rPr>
              <a:t/>
            </a:r>
            <a:br>
              <a:rPr kumimoji="0" lang="ru-RU" sz="1800" b="0" i="0" u="none" strike="noStrike" cap="none" normalizeH="0" baseline="0" smtClean="0">
                <a:ln>
                  <a:noFill/>
                </a:ln>
                <a:solidFill>
                  <a:schemeClr val="tx1"/>
                </a:solidFill>
                <a:effectLst/>
                <a:latin typeface="Arial" charset="0"/>
                <a:cs typeface="Arial" charset="0"/>
              </a:rPr>
            </a:br>
            <a:endParaRPr kumimoji="0" lang="ru-RU" sz="1800" b="0" i="0" u="none" strike="noStrike" cap="none" normalizeH="0" baseline="0" smtClean="0">
              <a:ln>
                <a:noFill/>
              </a:ln>
              <a:solidFill>
                <a:schemeClr val="tx1"/>
              </a:solidFill>
              <a:effectLst/>
              <a:latin typeface="Arial" charset="0"/>
              <a:cs typeface="Arial"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9251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9251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F0DF2941-EB64-407B-803D-AD5ABFF92356}" type="slidenum">
              <a:rPr lang="ru-RU">
                <a:solidFill>
                  <a:srgbClr val="000066"/>
                </a:solidFill>
                <a:latin typeface="Times New Roman" pitchFamily="18" charset="0"/>
              </a:rPr>
              <a:pPr algn="ctr"/>
              <a:t>88</a:t>
            </a:fld>
            <a:endParaRPr lang="ru-RU">
              <a:solidFill>
                <a:srgbClr val="000066"/>
              </a:solidFill>
              <a:latin typeface="Times New Roman" pitchFamily="18" charset="0"/>
            </a:endParaRPr>
          </a:p>
        </p:txBody>
      </p:sp>
      <p:sp>
        <p:nvSpPr>
          <p:cNvPr id="11"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2" name="Заголовок 1"/>
          <p:cNvSpPr txBox="1">
            <a:spLocks/>
          </p:cNvSpPr>
          <p:nvPr/>
        </p:nvSpPr>
        <p:spPr>
          <a:xfrm>
            <a:off x="457200" y="788610"/>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800" dirty="0" smtClean="0"/>
              <a:t>Как определить цвет в шестнадцатеричном формате. Модель </a:t>
            </a:r>
            <a:r>
              <a:rPr lang="en-US" sz="2800" dirty="0" smtClean="0"/>
              <a:t>RGB.</a:t>
            </a:r>
            <a:endParaRPr lang="ru-RU" sz="2800" dirty="0"/>
          </a:p>
        </p:txBody>
      </p:sp>
      <p:pic>
        <p:nvPicPr>
          <p:cNvPr id="13" name="Picture 4" descr="http://www.fotoroman.cz/techniques3/light/rom_svetlo_5_02.gif"/>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923943" y="1931610"/>
            <a:ext cx="5404063" cy="3674765"/>
          </a:xfrm>
          <a:prstGeom prst="rect">
            <a:avLst/>
          </a:prstGeom>
          <a:noFill/>
          <a:extLst>
            <a:ext uri="{909E8E84-426E-40DD-AFC4-6F175D3DCCD1}">
              <a14:hiddenFill xmlns:a14="http://schemas.microsoft.com/office/drawing/2010/main" xmlns="">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9456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9456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B7118643-2BF2-4269-AE0A-DBF4923C03E3}" type="slidenum">
              <a:rPr lang="ru-RU">
                <a:solidFill>
                  <a:srgbClr val="000066"/>
                </a:solidFill>
                <a:latin typeface="Times New Roman" pitchFamily="18" charset="0"/>
              </a:rPr>
              <a:pPr algn="ctr"/>
              <a:t>89</a:t>
            </a:fld>
            <a:endParaRPr lang="ru-RU">
              <a:solidFill>
                <a:srgbClr val="000066"/>
              </a:solidFill>
              <a:latin typeface="Times New Roman" pitchFamily="18" charset="0"/>
            </a:endParaRPr>
          </a:p>
        </p:txBody>
      </p:sp>
      <p:sp>
        <p:nvSpPr>
          <p:cNvPr id="9"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pic>
        <p:nvPicPr>
          <p:cNvPr id="10" name="Picture 2" descr="http://www.compuart.ru/Archive/CA/2013/4/9/01_CMYK.jp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265941" y="705201"/>
            <a:ext cx="7190771" cy="4182633"/>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810667" y="4887834"/>
            <a:ext cx="8101321" cy="769441"/>
          </a:xfrm>
          <a:prstGeom prst="rect">
            <a:avLst/>
          </a:prstGeom>
          <a:noFill/>
        </p:spPr>
        <p:txBody>
          <a:bodyPr wrap="square" rtlCol="0">
            <a:spAutoFit/>
          </a:bodyPr>
          <a:lstStyle/>
          <a:p>
            <a:r>
              <a:rPr lang="ru-RU" dirty="0" smtClean="0">
                <a:latin typeface="+mj-lt"/>
              </a:rPr>
              <a:t>Значение каждого канала измеряется в диапазоне:</a:t>
            </a:r>
          </a:p>
          <a:p>
            <a:r>
              <a:rPr lang="ru-RU" sz="2400" dirty="0" smtClean="0">
                <a:solidFill>
                  <a:srgbClr val="FF0000"/>
                </a:solidFill>
                <a:latin typeface="+mj-lt"/>
              </a:rPr>
              <a:t>0..255 </a:t>
            </a:r>
            <a:r>
              <a:rPr lang="ru-RU" dirty="0" smtClean="0">
                <a:latin typeface="+mj-lt"/>
              </a:rPr>
              <a:t>или </a:t>
            </a:r>
            <a:r>
              <a:rPr lang="en-US" sz="2400" dirty="0" smtClean="0">
                <a:solidFill>
                  <a:srgbClr val="FF0000"/>
                </a:solidFill>
                <a:latin typeface="+mj-lt"/>
              </a:rPr>
              <a:t>00..FF</a:t>
            </a:r>
            <a:endParaRPr lang="ru-RU" sz="2400" dirty="0">
              <a:solidFill>
                <a:srgbClr val="FF0000"/>
              </a:solidFill>
              <a:latin typeface="+mj-l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36869"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745538" y="6483350"/>
            <a:ext cx="398462" cy="374650"/>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43C491AB-1A1E-4E80-9E23-07950E13F1B0}" type="slidenum">
              <a:rPr lang="ru-RU">
                <a:solidFill>
                  <a:srgbClr val="000066"/>
                </a:solidFill>
                <a:latin typeface="Times New Roman" pitchFamily="18" charset="0"/>
              </a:rPr>
              <a:pPr algn="ctr"/>
              <a:t>9</a:t>
            </a:fld>
            <a:endParaRPr lang="ru-RU">
              <a:solidFill>
                <a:srgbClr val="000066"/>
              </a:solidFill>
              <a:latin typeface="Times New Roman" pitchFamily="18" charset="0"/>
            </a:endParaRPr>
          </a:p>
        </p:txBody>
      </p:sp>
      <p:sp>
        <p:nvSpPr>
          <p:cNvPr id="17"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1800" dirty="0">
                <a:solidFill>
                  <a:srgbClr val="000066"/>
                </a:solidFill>
                <a:latin typeface="Times New Roman" panose="02020603050405020304" pitchFamily="18" charset="0"/>
              </a:rPr>
              <a:t>Введение и основные понятия</a:t>
            </a:r>
          </a:p>
        </p:txBody>
      </p:sp>
      <p:sp>
        <p:nvSpPr>
          <p:cNvPr id="9" name="Заголовок 1"/>
          <p:cNvSpPr txBox="1">
            <a:spLocks/>
          </p:cNvSpPr>
          <p:nvPr/>
        </p:nvSpPr>
        <p:spPr>
          <a:xfrm>
            <a:off x="808892" y="992188"/>
            <a:ext cx="7936646" cy="877842"/>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000" dirty="0"/>
              <a:t>HTML (от англ. </a:t>
            </a:r>
            <a:r>
              <a:rPr lang="ru-RU" sz="2000" dirty="0" err="1"/>
              <a:t>HyperText</a:t>
            </a:r>
            <a:r>
              <a:rPr lang="ru-RU" sz="2000" dirty="0"/>
              <a:t> </a:t>
            </a:r>
            <a:r>
              <a:rPr lang="ru-RU" sz="2000" dirty="0" err="1"/>
              <a:t>Markup</a:t>
            </a:r>
            <a:r>
              <a:rPr lang="ru-RU" sz="2000" dirty="0"/>
              <a:t> </a:t>
            </a:r>
            <a:r>
              <a:rPr lang="ru-RU" sz="2000" dirty="0" err="1"/>
              <a:t>Language</a:t>
            </a:r>
            <a:r>
              <a:rPr lang="ru-RU" sz="2000" dirty="0"/>
              <a:t> — «язык гипертекстовой разметки») — стандартизированный язык разметки документов во Всемирной паутине. Большинство веб-страниц содержат описание разметки на языке HTML (или XHTML). Язык HTML интерпретируется браузерами; полученный в результате интерпретации форматированный текст отображается на экране монитора компьютера или мобильного устройства.</a:t>
            </a:r>
          </a:p>
        </p:txBody>
      </p:sp>
      <p:pic>
        <p:nvPicPr>
          <p:cNvPr id="3074" name="Picture 2" descr="http://www.castcom.ru/netcat_files/userfiles/2/castcom_HTML.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504174" y="3810000"/>
            <a:ext cx="3108209" cy="199857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5931223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9661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 name="Text Box 51"/>
          <p:cNvSpPr txBox="1">
            <a:spLocks noChangeArrowheads="1"/>
          </p:cNvSpPr>
          <p:nvPr/>
        </p:nvSpPr>
        <p:spPr bwMode="auto">
          <a:xfrm>
            <a:off x="8634438" y="4386019"/>
            <a:ext cx="45498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ru-RU" dirty="0"/>
              <a:t>  </a:t>
            </a:r>
          </a:p>
        </p:txBody>
      </p:sp>
      <p:sp>
        <p:nvSpPr>
          <p:cNvPr id="5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C7F08D6E-74F6-4DA7-B900-0DB07217BF2D}" type="slidenum">
              <a:rPr lang="ru-RU">
                <a:solidFill>
                  <a:srgbClr val="000066"/>
                </a:solidFill>
                <a:latin typeface="Times New Roman" pitchFamily="18" charset="0"/>
              </a:rPr>
              <a:pPr algn="ctr"/>
              <a:t>90</a:t>
            </a:fld>
            <a:endParaRPr lang="ru-RU" dirty="0">
              <a:solidFill>
                <a:srgbClr val="000066"/>
              </a:solidFill>
              <a:latin typeface="Times New Roman" pitchFamily="18" charset="0"/>
            </a:endParaRPr>
          </a:p>
        </p:txBody>
      </p:sp>
      <p:sp>
        <p:nvSpPr>
          <p:cNvPr id="59"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graphicFrame>
        <p:nvGraphicFramePr>
          <p:cNvPr id="50" name="Таблица 49"/>
          <p:cNvGraphicFramePr>
            <a:graphicFrameLocks noGrp="1"/>
          </p:cNvGraphicFramePr>
          <p:nvPr>
            <p:extLst>
              <p:ext uri="{D42A27DB-BD31-4B8C-83A1-F6EECF244321}">
                <p14:modId xmlns:p14="http://schemas.microsoft.com/office/powerpoint/2010/main" xmlns="" val="2009294245"/>
              </p:ext>
            </p:extLst>
          </p:nvPr>
        </p:nvGraphicFramePr>
        <p:xfrm>
          <a:off x="922340" y="762000"/>
          <a:ext cx="7260368" cy="5032043"/>
        </p:xfrm>
        <a:graphic>
          <a:graphicData uri="http://schemas.openxmlformats.org/drawingml/2006/table">
            <a:tbl>
              <a:tblPr/>
              <a:tblGrid>
                <a:gridCol w="907546"/>
                <a:gridCol w="907546"/>
                <a:gridCol w="907546"/>
                <a:gridCol w="907546"/>
                <a:gridCol w="907546"/>
                <a:gridCol w="907546"/>
                <a:gridCol w="907546"/>
                <a:gridCol w="907546"/>
              </a:tblGrid>
              <a:tr h="194209">
                <a:tc>
                  <a:txBody>
                    <a:bodyPr/>
                    <a:lstStyle/>
                    <a:p>
                      <a:endParaRPr lang="ru-RU" sz="1200" dirty="0"/>
                    </a:p>
                  </a:txBody>
                  <a:tcPr marL="23319" marR="23319" marT="11659" marB="11659" anchor="ctr">
                    <a:lnL>
                      <a:noFill/>
                    </a:lnL>
                    <a:lnR>
                      <a:noFill/>
                    </a:lnR>
                    <a:lnT>
                      <a:noFill/>
                    </a:lnT>
                    <a:lnB>
                      <a:noFill/>
                    </a:lnB>
                    <a:solidFill>
                      <a:srgbClr val="FFFFFF"/>
                    </a:solidFill>
                  </a:tcPr>
                </a:tc>
                <a:tc>
                  <a:txBody>
                    <a:bodyPr/>
                    <a:lstStyle/>
                    <a:p>
                      <a:endParaRPr lang="ru-RU" sz="1200"/>
                    </a:p>
                  </a:txBody>
                  <a:tcPr marL="23319" marR="23319" marT="11659" marB="11659">
                    <a:lnL>
                      <a:noFill/>
                    </a:lnL>
                  </a:tcPr>
                </a:tc>
                <a:tc>
                  <a:txBody>
                    <a:bodyPr/>
                    <a:lstStyle/>
                    <a:p>
                      <a:endParaRPr lang="ru-RU" sz="1200"/>
                    </a:p>
                  </a:txBody>
                  <a:tcPr marL="23319" marR="23319" marT="11659" marB="11659"/>
                </a:tc>
                <a:tc>
                  <a:txBody>
                    <a:bodyPr/>
                    <a:lstStyle/>
                    <a:p>
                      <a:endParaRPr lang="ru-RU" sz="1200"/>
                    </a:p>
                  </a:txBody>
                  <a:tcPr marL="23319" marR="23319" marT="11659" marB="11659"/>
                </a:tc>
                <a:tc>
                  <a:txBody>
                    <a:bodyPr/>
                    <a:lstStyle/>
                    <a:p>
                      <a:endParaRPr lang="ru-RU" sz="1200"/>
                    </a:p>
                  </a:txBody>
                  <a:tcPr marL="23319" marR="23319" marT="11659" marB="11659"/>
                </a:tc>
                <a:tc>
                  <a:txBody>
                    <a:bodyPr/>
                    <a:lstStyle/>
                    <a:p>
                      <a:endParaRPr lang="ru-RU" sz="1200"/>
                    </a:p>
                  </a:txBody>
                  <a:tcPr marL="23319" marR="23319" marT="11659" marB="11659"/>
                </a:tc>
                <a:tc>
                  <a:txBody>
                    <a:bodyPr/>
                    <a:lstStyle/>
                    <a:p>
                      <a:endParaRPr lang="ru-RU" sz="1200"/>
                    </a:p>
                  </a:txBody>
                  <a:tcPr marL="23319" marR="23319" marT="11659" marB="11659"/>
                </a:tc>
                <a:tc>
                  <a:txBody>
                    <a:bodyPr/>
                    <a:lstStyle/>
                    <a:p>
                      <a:endParaRPr lang="ru-RU" sz="1200"/>
                    </a:p>
                  </a:txBody>
                  <a:tcPr marL="23319" marR="23319" marT="11659" marB="11659"/>
                </a:tc>
              </a:tr>
              <a:tr h="215249">
                <a:tc>
                  <a:txBody>
                    <a:bodyPr/>
                    <a:lstStyle/>
                    <a:p>
                      <a:pPr algn="ctr"/>
                      <a:r>
                        <a:rPr lang="en-US" sz="900">
                          <a:effectLst/>
                        </a:rPr>
                        <a:t>FFFFFF</a:t>
                      </a:r>
                    </a:p>
                  </a:txBody>
                  <a:tcPr marL="23319" marR="23319" marT="11659" marB="11659" anchor="ctr">
                    <a:lnL>
                      <a:noFill/>
                    </a:lnL>
                    <a:lnR>
                      <a:noFill/>
                    </a:lnR>
                    <a:lnT>
                      <a:noFill/>
                    </a:lnT>
                    <a:lnB>
                      <a:noFill/>
                    </a:lnB>
                    <a:solidFill>
                      <a:srgbClr val="FFFFFF"/>
                    </a:solidFill>
                  </a:tcPr>
                </a:tc>
                <a:tc>
                  <a:txBody>
                    <a:bodyPr/>
                    <a:lstStyle/>
                    <a:p>
                      <a:pPr algn="ctr"/>
                      <a:r>
                        <a:rPr lang="en-US" sz="900">
                          <a:effectLst/>
                        </a:rPr>
                        <a:t>CCCCCC</a:t>
                      </a:r>
                    </a:p>
                  </a:txBody>
                  <a:tcPr marL="23319" marR="23319" marT="11659" marB="11659" anchor="ctr">
                    <a:lnL>
                      <a:noFill/>
                    </a:lnL>
                    <a:lnR>
                      <a:noFill/>
                    </a:lnR>
                    <a:lnB>
                      <a:noFill/>
                    </a:lnB>
                    <a:solidFill>
                      <a:srgbClr val="CCCCCC"/>
                    </a:solidFill>
                  </a:tcPr>
                </a:tc>
                <a:tc>
                  <a:txBody>
                    <a:bodyPr/>
                    <a:lstStyle/>
                    <a:p>
                      <a:pPr algn="ctr"/>
                      <a:r>
                        <a:rPr lang="ru-RU" sz="900">
                          <a:effectLst/>
                        </a:rPr>
                        <a:t>999999</a:t>
                      </a:r>
                    </a:p>
                  </a:txBody>
                  <a:tcPr marL="23319" marR="23319" marT="11659" marB="11659" anchor="ctr">
                    <a:lnL>
                      <a:noFill/>
                    </a:lnL>
                    <a:lnR>
                      <a:noFill/>
                    </a:lnR>
                    <a:lnB>
                      <a:noFill/>
                    </a:lnB>
                    <a:solidFill>
                      <a:srgbClr val="999999"/>
                    </a:solidFill>
                  </a:tcPr>
                </a:tc>
                <a:tc>
                  <a:txBody>
                    <a:bodyPr/>
                    <a:lstStyle/>
                    <a:p>
                      <a:pPr algn="ctr"/>
                      <a:r>
                        <a:rPr lang="ru-RU" sz="900">
                          <a:effectLst/>
                        </a:rPr>
                        <a:t>666666</a:t>
                      </a:r>
                    </a:p>
                  </a:txBody>
                  <a:tcPr marL="23319" marR="23319" marT="11659" marB="11659" anchor="ctr">
                    <a:lnL>
                      <a:noFill/>
                    </a:lnL>
                    <a:lnR>
                      <a:noFill/>
                    </a:lnR>
                    <a:lnB>
                      <a:noFill/>
                    </a:lnB>
                    <a:solidFill>
                      <a:srgbClr val="666666"/>
                    </a:solidFill>
                  </a:tcPr>
                </a:tc>
                <a:tc>
                  <a:txBody>
                    <a:bodyPr/>
                    <a:lstStyle/>
                    <a:p>
                      <a:pPr algn="ctr"/>
                      <a:r>
                        <a:rPr lang="ru-RU" sz="900">
                          <a:solidFill>
                            <a:srgbClr val="FFFFFF"/>
                          </a:solidFill>
                          <a:effectLst/>
                        </a:rPr>
                        <a:t>333333</a:t>
                      </a:r>
                    </a:p>
                  </a:txBody>
                  <a:tcPr marL="23319" marR="23319" marT="11659" marB="11659" anchor="ctr">
                    <a:lnL>
                      <a:noFill/>
                    </a:lnL>
                    <a:lnR>
                      <a:noFill/>
                    </a:lnR>
                    <a:lnB>
                      <a:noFill/>
                    </a:lnB>
                    <a:solidFill>
                      <a:srgbClr val="333333"/>
                    </a:solidFill>
                  </a:tcPr>
                </a:tc>
                <a:tc>
                  <a:txBody>
                    <a:bodyPr/>
                    <a:lstStyle/>
                    <a:p>
                      <a:pPr algn="ctr"/>
                      <a:r>
                        <a:rPr lang="ru-RU" sz="900">
                          <a:solidFill>
                            <a:srgbClr val="FFFFFF"/>
                          </a:solidFill>
                          <a:effectLst/>
                        </a:rPr>
                        <a:t>000000</a:t>
                      </a:r>
                    </a:p>
                  </a:txBody>
                  <a:tcPr marL="23319" marR="23319" marT="11659" marB="11659" anchor="ctr">
                    <a:lnL>
                      <a:noFill/>
                    </a:lnL>
                    <a:lnR>
                      <a:noFill/>
                    </a:lnR>
                    <a:lnB>
                      <a:noFill/>
                    </a:lnB>
                    <a:solidFill>
                      <a:srgbClr val="000000"/>
                    </a:solidFill>
                  </a:tcPr>
                </a:tc>
                <a:tc>
                  <a:txBody>
                    <a:bodyPr/>
                    <a:lstStyle/>
                    <a:p>
                      <a:pPr algn="ctr"/>
                      <a:r>
                        <a:rPr lang="en-US" sz="900">
                          <a:effectLst/>
                        </a:rPr>
                        <a:t>CCCC66</a:t>
                      </a:r>
                    </a:p>
                  </a:txBody>
                  <a:tcPr marL="23319" marR="23319" marT="11659" marB="11659" anchor="ctr">
                    <a:lnL>
                      <a:noFill/>
                    </a:lnL>
                    <a:lnR>
                      <a:noFill/>
                    </a:lnR>
                    <a:lnB>
                      <a:noFill/>
                    </a:lnB>
                    <a:solidFill>
                      <a:srgbClr val="CCCC66"/>
                    </a:solidFill>
                  </a:tcPr>
                </a:tc>
                <a:tc>
                  <a:txBody>
                    <a:bodyPr/>
                    <a:lstStyle/>
                    <a:p>
                      <a:pPr algn="ctr"/>
                      <a:r>
                        <a:rPr lang="en-US" sz="900">
                          <a:effectLst/>
                        </a:rPr>
                        <a:t>CCCC33</a:t>
                      </a:r>
                    </a:p>
                  </a:txBody>
                  <a:tcPr marL="23319" marR="23319" marT="11659" marB="11659" anchor="ctr">
                    <a:lnL>
                      <a:noFill/>
                    </a:lnL>
                    <a:lnR>
                      <a:noFill/>
                    </a:lnR>
                    <a:lnB>
                      <a:noFill/>
                    </a:lnB>
                    <a:solidFill>
                      <a:srgbClr val="CCCC33"/>
                    </a:solidFill>
                  </a:tcPr>
                </a:tc>
              </a:tr>
              <a:tr h="215249">
                <a:tc>
                  <a:txBody>
                    <a:bodyPr/>
                    <a:lstStyle/>
                    <a:p>
                      <a:pPr algn="ctr"/>
                      <a:r>
                        <a:rPr lang="ru-RU" sz="900">
                          <a:effectLst/>
                        </a:rPr>
                        <a:t>999966</a:t>
                      </a:r>
                    </a:p>
                  </a:txBody>
                  <a:tcPr marL="23319" marR="23319" marT="11659" marB="11659" anchor="ctr">
                    <a:lnL>
                      <a:noFill/>
                    </a:lnL>
                    <a:lnR>
                      <a:noFill/>
                    </a:lnR>
                    <a:lnT>
                      <a:noFill/>
                    </a:lnT>
                    <a:lnB>
                      <a:noFill/>
                    </a:lnB>
                    <a:solidFill>
                      <a:srgbClr val="999966"/>
                    </a:solidFill>
                  </a:tcPr>
                </a:tc>
                <a:tc>
                  <a:txBody>
                    <a:bodyPr/>
                    <a:lstStyle/>
                    <a:p>
                      <a:pPr algn="ctr"/>
                      <a:r>
                        <a:rPr lang="ru-RU" sz="900">
                          <a:effectLst/>
                        </a:rPr>
                        <a:t>999933</a:t>
                      </a:r>
                    </a:p>
                  </a:txBody>
                  <a:tcPr marL="23319" marR="23319" marT="11659" marB="11659" anchor="ctr">
                    <a:lnL>
                      <a:noFill/>
                    </a:lnL>
                    <a:lnR>
                      <a:noFill/>
                    </a:lnR>
                    <a:lnT>
                      <a:noFill/>
                    </a:lnT>
                    <a:lnB>
                      <a:noFill/>
                    </a:lnB>
                    <a:solidFill>
                      <a:srgbClr val="999933"/>
                    </a:solidFill>
                  </a:tcPr>
                </a:tc>
                <a:tc>
                  <a:txBody>
                    <a:bodyPr/>
                    <a:lstStyle/>
                    <a:p>
                      <a:pPr algn="ctr"/>
                      <a:r>
                        <a:rPr lang="ru-RU" sz="900">
                          <a:effectLst/>
                        </a:rPr>
                        <a:t>999900</a:t>
                      </a:r>
                    </a:p>
                  </a:txBody>
                  <a:tcPr marL="23319" marR="23319" marT="11659" marB="11659" anchor="ctr">
                    <a:lnL>
                      <a:noFill/>
                    </a:lnL>
                    <a:lnR>
                      <a:noFill/>
                    </a:lnR>
                    <a:lnT>
                      <a:noFill/>
                    </a:lnT>
                    <a:lnB>
                      <a:noFill/>
                    </a:lnB>
                    <a:solidFill>
                      <a:srgbClr val="999900"/>
                    </a:solidFill>
                  </a:tcPr>
                </a:tc>
                <a:tc>
                  <a:txBody>
                    <a:bodyPr/>
                    <a:lstStyle/>
                    <a:p>
                      <a:pPr algn="ctr"/>
                      <a:r>
                        <a:rPr lang="ru-RU" sz="900">
                          <a:effectLst/>
                        </a:rPr>
                        <a:t>666600</a:t>
                      </a:r>
                    </a:p>
                  </a:txBody>
                  <a:tcPr marL="23319" marR="23319" marT="11659" marB="11659" anchor="ctr">
                    <a:lnL>
                      <a:noFill/>
                    </a:lnL>
                    <a:lnR>
                      <a:noFill/>
                    </a:lnR>
                    <a:lnT>
                      <a:noFill/>
                    </a:lnT>
                    <a:lnB>
                      <a:noFill/>
                    </a:lnB>
                    <a:solidFill>
                      <a:srgbClr val="666600"/>
                    </a:solidFill>
                  </a:tcPr>
                </a:tc>
                <a:tc>
                  <a:txBody>
                    <a:bodyPr/>
                    <a:lstStyle/>
                    <a:p>
                      <a:pPr algn="ctr"/>
                      <a:r>
                        <a:rPr lang="en-US" sz="900">
                          <a:effectLst/>
                        </a:rPr>
                        <a:t>CCFF66</a:t>
                      </a:r>
                    </a:p>
                  </a:txBody>
                  <a:tcPr marL="23319" marR="23319" marT="11659" marB="11659" anchor="ctr">
                    <a:lnL>
                      <a:noFill/>
                    </a:lnL>
                    <a:lnR>
                      <a:noFill/>
                    </a:lnR>
                    <a:lnT>
                      <a:noFill/>
                    </a:lnT>
                    <a:lnB>
                      <a:noFill/>
                    </a:lnB>
                    <a:solidFill>
                      <a:srgbClr val="CCFF66"/>
                    </a:solidFill>
                  </a:tcPr>
                </a:tc>
                <a:tc>
                  <a:txBody>
                    <a:bodyPr/>
                    <a:lstStyle/>
                    <a:p>
                      <a:pPr algn="ctr"/>
                      <a:r>
                        <a:rPr lang="en-US" sz="900">
                          <a:effectLst/>
                        </a:rPr>
                        <a:t>CCFF00</a:t>
                      </a:r>
                    </a:p>
                  </a:txBody>
                  <a:tcPr marL="23319" marR="23319" marT="11659" marB="11659" anchor="ctr">
                    <a:lnL>
                      <a:noFill/>
                    </a:lnL>
                    <a:lnR>
                      <a:noFill/>
                    </a:lnR>
                    <a:lnT>
                      <a:noFill/>
                    </a:lnT>
                    <a:lnB>
                      <a:noFill/>
                    </a:lnB>
                    <a:solidFill>
                      <a:srgbClr val="CCFF00"/>
                    </a:solidFill>
                  </a:tcPr>
                </a:tc>
                <a:tc>
                  <a:txBody>
                    <a:bodyPr/>
                    <a:lstStyle/>
                    <a:p>
                      <a:pPr algn="ctr"/>
                      <a:r>
                        <a:rPr lang="en-US" sz="900">
                          <a:effectLst/>
                        </a:rPr>
                        <a:t>CCFF33</a:t>
                      </a:r>
                    </a:p>
                  </a:txBody>
                  <a:tcPr marL="23319" marR="23319" marT="11659" marB="11659" anchor="ctr">
                    <a:lnL>
                      <a:noFill/>
                    </a:lnL>
                    <a:lnR>
                      <a:noFill/>
                    </a:lnR>
                    <a:lnT>
                      <a:noFill/>
                    </a:lnT>
                    <a:lnB>
                      <a:noFill/>
                    </a:lnB>
                    <a:solidFill>
                      <a:srgbClr val="CCFF33"/>
                    </a:solidFill>
                  </a:tcPr>
                </a:tc>
                <a:tc>
                  <a:txBody>
                    <a:bodyPr/>
                    <a:lstStyle/>
                    <a:p>
                      <a:pPr algn="ctr"/>
                      <a:r>
                        <a:rPr lang="en-US" sz="900">
                          <a:effectLst/>
                        </a:rPr>
                        <a:t>CCCC99</a:t>
                      </a:r>
                    </a:p>
                  </a:txBody>
                  <a:tcPr marL="23319" marR="23319" marT="11659" marB="11659" anchor="ctr">
                    <a:lnL>
                      <a:noFill/>
                    </a:lnL>
                    <a:lnR>
                      <a:noFill/>
                    </a:lnR>
                    <a:lnT>
                      <a:noFill/>
                    </a:lnT>
                    <a:lnB>
                      <a:noFill/>
                    </a:lnB>
                    <a:solidFill>
                      <a:srgbClr val="CCCC99"/>
                    </a:solidFill>
                  </a:tcPr>
                </a:tc>
              </a:tr>
              <a:tr h="151147">
                <a:tc>
                  <a:txBody>
                    <a:bodyPr/>
                    <a:lstStyle/>
                    <a:p>
                      <a:pPr algn="ctr"/>
                      <a:r>
                        <a:rPr lang="ru-RU" sz="900">
                          <a:effectLst/>
                        </a:rPr>
                        <a:t>666633</a:t>
                      </a:r>
                    </a:p>
                  </a:txBody>
                  <a:tcPr marL="23319" marR="23319" marT="11659" marB="11659" anchor="ctr">
                    <a:lnL>
                      <a:noFill/>
                    </a:lnL>
                    <a:lnR>
                      <a:noFill/>
                    </a:lnR>
                    <a:lnT>
                      <a:noFill/>
                    </a:lnT>
                    <a:lnB>
                      <a:noFill/>
                    </a:lnB>
                    <a:solidFill>
                      <a:srgbClr val="666633"/>
                    </a:solidFill>
                  </a:tcPr>
                </a:tc>
                <a:tc>
                  <a:txBody>
                    <a:bodyPr/>
                    <a:lstStyle/>
                    <a:p>
                      <a:pPr algn="ctr"/>
                      <a:r>
                        <a:rPr lang="ru-RU" sz="900">
                          <a:solidFill>
                            <a:srgbClr val="FFFFFF"/>
                          </a:solidFill>
                          <a:effectLst/>
                        </a:rPr>
                        <a:t>333300</a:t>
                      </a:r>
                    </a:p>
                  </a:txBody>
                  <a:tcPr marL="23319" marR="23319" marT="11659" marB="11659" anchor="ctr">
                    <a:lnL>
                      <a:noFill/>
                    </a:lnL>
                    <a:lnR>
                      <a:noFill/>
                    </a:lnR>
                    <a:lnT>
                      <a:noFill/>
                    </a:lnT>
                    <a:lnB>
                      <a:noFill/>
                    </a:lnB>
                    <a:solidFill>
                      <a:srgbClr val="333300"/>
                    </a:solidFill>
                  </a:tcPr>
                </a:tc>
                <a:tc>
                  <a:txBody>
                    <a:bodyPr/>
                    <a:lstStyle/>
                    <a:p>
                      <a:pPr algn="ctr"/>
                      <a:r>
                        <a:rPr lang="en-US" sz="900">
                          <a:effectLst/>
                        </a:rPr>
                        <a:t>99FF00</a:t>
                      </a:r>
                    </a:p>
                  </a:txBody>
                  <a:tcPr marL="23319" marR="23319" marT="11659" marB="11659" anchor="ctr">
                    <a:lnL>
                      <a:noFill/>
                    </a:lnL>
                    <a:lnR>
                      <a:noFill/>
                    </a:lnR>
                    <a:lnT>
                      <a:noFill/>
                    </a:lnT>
                    <a:lnB>
                      <a:noFill/>
                    </a:lnB>
                    <a:solidFill>
                      <a:srgbClr val="99FF00"/>
                    </a:solidFill>
                  </a:tcPr>
                </a:tc>
                <a:tc>
                  <a:txBody>
                    <a:bodyPr/>
                    <a:lstStyle/>
                    <a:p>
                      <a:pPr algn="ctr"/>
                      <a:r>
                        <a:rPr lang="en-US" sz="900">
                          <a:effectLst/>
                        </a:rPr>
                        <a:t>99FF33</a:t>
                      </a:r>
                    </a:p>
                  </a:txBody>
                  <a:tcPr marL="23319" marR="23319" marT="11659" marB="11659" anchor="ctr">
                    <a:lnL>
                      <a:noFill/>
                    </a:lnL>
                    <a:lnR>
                      <a:noFill/>
                    </a:lnR>
                    <a:lnT>
                      <a:noFill/>
                    </a:lnT>
                    <a:lnB>
                      <a:noFill/>
                    </a:lnB>
                    <a:solidFill>
                      <a:srgbClr val="99FF33"/>
                    </a:solidFill>
                  </a:tcPr>
                </a:tc>
                <a:tc>
                  <a:txBody>
                    <a:bodyPr/>
                    <a:lstStyle/>
                    <a:p>
                      <a:pPr algn="ctr"/>
                      <a:r>
                        <a:rPr lang="en-US" sz="900">
                          <a:effectLst/>
                        </a:rPr>
                        <a:t>99CC66</a:t>
                      </a:r>
                    </a:p>
                  </a:txBody>
                  <a:tcPr marL="23319" marR="23319" marT="11659" marB="11659" anchor="ctr">
                    <a:lnL>
                      <a:noFill/>
                    </a:lnL>
                    <a:lnR>
                      <a:noFill/>
                    </a:lnR>
                    <a:lnT>
                      <a:noFill/>
                    </a:lnT>
                    <a:lnB>
                      <a:noFill/>
                    </a:lnB>
                    <a:solidFill>
                      <a:srgbClr val="99CC66"/>
                    </a:solidFill>
                  </a:tcPr>
                </a:tc>
                <a:tc>
                  <a:txBody>
                    <a:bodyPr/>
                    <a:lstStyle/>
                    <a:p>
                      <a:pPr algn="ctr"/>
                      <a:r>
                        <a:rPr lang="en-US" sz="900">
                          <a:effectLst/>
                        </a:rPr>
                        <a:t>99CC00</a:t>
                      </a:r>
                    </a:p>
                  </a:txBody>
                  <a:tcPr marL="23319" marR="23319" marT="11659" marB="11659" anchor="ctr">
                    <a:lnL>
                      <a:noFill/>
                    </a:lnL>
                    <a:lnR>
                      <a:noFill/>
                    </a:lnR>
                    <a:lnT>
                      <a:noFill/>
                    </a:lnT>
                    <a:lnB>
                      <a:noFill/>
                    </a:lnB>
                    <a:solidFill>
                      <a:srgbClr val="99CC00"/>
                    </a:solidFill>
                  </a:tcPr>
                </a:tc>
                <a:tc>
                  <a:txBody>
                    <a:bodyPr/>
                    <a:lstStyle/>
                    <a:p>
                      <a:pPr algn="ctr"/>
                      <a:r>
                        <a:rPr lang="en-US" sz="900">
                          <a:effectLst/>
                        </a:rPr>
                        <a:t>99CC33</a:t>
                      </a:r>
                    </a:p>
                  </a:txBody>
                  <a:tcPr marL="23319" marR="23319" marT="11659" marB="11659" anchor="ctr">
                    <a:lnL>
                      <a:noFill/>
                    </a:lnL>
                    <a:lnR>
                      <a:noFill/>
                    </a:lnR>
                    <a:lnT>
                      <a:noFill/>
                    </a:lnT>
                    <a:lnB>
                      <a:noFill/>
                    </a:lnB>
                    <a:solidFill>
                      <a:srgbClr val="99CC33"/>
                    </a:solidFill>
                  </a:tcPr>
                </a:tc>
                <a:tc>
                  <a:txBody>
                    <a:bodyPr/>
                    <a:lstStyle/>
                    <a:p>
                      <a:pPr algn="ctr"/>
                      <a:r>
                        <a:rPr lang="ru-RU" sz="900">
                          <a:effectLst/>
                        </a:rPr>
                        <a:t>669900</a:t>
                      </a:r>
                    </a:p>
                  </a:txBody>
                  <a:tcPr marL="23319" marR="23319" marT="11659" marB="11659" anchor="ctr">
                    <a:lnL>
                      <a:noFill/>
                    </a:lnL>
                    <a:lnR>
                      <a:noFill/>
                    </a:lnR>
                    <a:lnT>
                      <a:noFill/>
                    </a:lnT>
                    <a:lnB>
                      <a:noFill/>
                    </a:lnB>
                    <a:solidFill>
                      <a:srgbClr val="669900"/>
                    </a:solidFill>
                  </a:tcPr>
                </a:tc>
              </a:tr>
              <a:tr h="151147">
                <a:tc>
                  <a:txBody>
                    <a:bodyPr/>
                    <a:lstStyle/>
                    <a:p>
                      <a:pPr algn="ctr"/>
                      <a:r>
                        <a:rPr lang="en-US" sz="900">
                          <a:effectLst/>
                        </a:rPr>
                        <a:t>CCFF99</a:t>
                      </a:r>
                    </a:p>
                  </a:txBody>
                  <a:tcPr marL="23319" marR="23319" marT="11659" marB="11659" anchor="ctr">
                    <a:lnL>
                      <a:noFill/>
                    </a:lnL>
                    <a:lnR>
                      <a:noFill/>
                    </a:lnR>
                    <a:lnT>
                      <a:noFill/>
                    </a:lnT>
                    <a:lnB>
                      <a:noFill/>
                    </a:lnB>
                    <a:solidFill>
                      <a:srgbClr val="CCFF99"/>
                    </a:solidFill>
                  </a:tcPr>
                </a:tc>
                <a:tc>
                  <a:txBody>
                    <a:bodyPr/>
                    <a:lstStyle/>
                    <a:p>
                      <a:pPr algn="ctr"/>
                      <a:r>
                        <a:rPr lang="en-US" sz="900">
                          <a:effectLst/>
                        </a:rPr>
                        <a:t>99FF99</a:t>
                      </a:r>
                    </a:p>
                  </a:txBody>
                  <a:tcPr marL="23319" marR="23319" marT="11659" marB="11659" anchor="ctr">
                    <a:lnL>
                      <a:noFill/>
                    </a:lnL>
                    <a:lnR>
                      <a:noFill/>
                    </a:lnR>
                    <a:lnT>
                      <a:noFill/>
                    </a:lnT>
                    <a:lnB>
                      <a:noFill/>
                    </a:lnB>
                    <a:solidFill>
                      <a:srgbClr val="99FF99"/>
                    </a:solidFill>
                  </a:tcPr>
                </a:tc>
                <a:tc>
                  <a:txBody>
                    <a:bodyPr/>
                    <a:lstStyle/>
                    <a:p>
                      <a:pPr algn="ctr"/>
                      <a:r>
                        <a:rPr lang="en-US" sz="900">
                          <a:effectLst/>
                        </a:rPr>
                        <a:t>66CC00</a:t>
                      </a:r>
                    </a:p>
                  </a:txBody>
                  <a:tcPr marL="23319" marR="23319" marT="11659" marB="11659" anchor="ctr">
                    <a:lnL>
                      <a:noFill/>
                    </a:lnL>
                    <a:lnR>
                      <a:noFill/>
                    </a:lnR>
                    <a:lnT>
                      <a:noFill/>
                    </a:lnT>
                    <a:lnB>
                      <a:noFill/>
                    </a:lnB>
                    <a:solidFill>
                      <a:srgbClr val="66CC00"/>
                    </a:solidFill>
                  </a:tcPr>
                </a:tc>
                <a:tc>
                  <a:txBody>
                    <a:bodyPr/>
                    <a:lstStyle/>
                    <a:p>
                      <a:pPr algn="ctr"/>
                      <a:r>
                        <a:rPr lang="en-US" sz="900">
                          <a:effectLst/>
                        </a:rPr>
                        <a:t>66CC33</a:t>
                      </a:r>
                    </a:p>
                  </a:txBody>
                  <a:tcPr marL="23319" marR="23319" marT="11659" marB="11659" anchor="ctr">
                    <a:lnL>
                      <a:noFill/>
                    </a:lnL>
                    <a:lnR>
                      <a:noFill/>
                    </a:lnR>
                    <a:lnT>
                      <a:noFill/>
                    </a:lnT>
                    <a:lnB>
                      <a:noFill/>
                    </a:lnB>
                    <a:solidFill>
                      <a:srgbClr val="66CC33"/>
                    </a:solidFill>
                  </a:tcPr>
                </a:tc>
                <a:tc>
                  <a:txBody>
                    <a:bodyPr/>
                    <a:lstStyle/>
                    <a:p>
                      <a:pPr algn="ctr"/>
                      <a:r>
                        <a:rPr lang="ru-RU" sz="900">
                          <a:effectLst/>
                        </a:rPr>
                        <a:t>669933</a:t>
                      </a:r>
                    </a:p>
                  </a:txBody>
                  <a:tcPr marL="23319" marR="23319" marT="11659" marB="11659" anchor="ctr">
                    <a:lnL>
                      <a:noFill/>
                    </a:lnL>
                    <a:lnR>
                      <a:noFill/>
                    </a:lnR>
                    <a:lnT>
                      <a:noFill/>
                    </a:lnT>
                    <a:lnB>
                      <a:noFill/>
                    </a:lnB>
                    <a:solidFill>
                      <a:srgbClr val="669933"/>
                    </a:solidFill>
                  </a:tcPr>
                </a:tc>
                <a:tc>
                  <a:txBody>
                    <a:bodyPr/>
                    <a:lstStyle/>
                    <a:p>
                      <a:pPr algn="ctr"/>
                      <a:r>
                        <a:rPr lang="ru-RU" sz="900">
                          <a:effectLst/>
                        </a:rPr>
                        <a:t>336600</a:t>
                      </a:r>
                    </a:p>
                  </a:txBody>
                  <a:tcPr marL="23319" marR="23319" marT="11659" marB="11659" anchor="ctr">
                    <a:lnL>
                      <a:noFill/>
                    </a:lnL>
                    <a:lnR>
                      <a:noFill/>
                    </a:lnR>
                    <a:lnT>
                      <a:noFill/>
                    </a:lnT>
                    <a:lnB>
                      <a:noFill/>
                    </a:lnB>
                    <a:solidFill>
                      <a:srgbClr val="336600"/>
                    </a:solidFill>
                  </a:tcPr>
                </a:tc>
                <a:tc>
                  <a:txBody>
                    <a:bodyPr/>
                    <a:lstStyle/>
                    <a:p>
                      <a:pPr algn="ctr"/>
                      <a:r>
                        <a:rPr lang="en-US" sz="900">
                          <a:effectLst/>
                        </a:rPr>
                        <a:t>66FF00</a:t>
                      </a:r>
                    </a:p>
                  </a:txBody>
                  <a:tcPr marL="23319" marR="23319" marT="11659" marB="11659" anchor="ctr">
                    <a:lnL>
                      <a:noFill/>
                    </a:lnL>
                    <a:lnR>
                      <a:noFill/>
                    </a:lnR>
                    <a:lnT>
                      <a:noFill/>
                    </a:lnT>
                    <a:lnB>
                      <a:noFill/>
                    </a:lnB>
                    <a:solidFill>
                      <a:srgbClr val="66FF00"/>
                    </a:solidFill>
                  </a:tcPr>
                </a:tc>
                <a:tc>
                  <a:txBody>
                    <a:bodyPr/>
                    <a:lstStyle/>
                    <a:p>
                      <a:pPr algn="ctr"/>
                      <a:r>
                        <a:rPr lang="en-US" sz="900">
                          <a:effectLst/>
                        </a:rPr>
                        <a:t>66FF33</a:t>
                      </a:r>
                    </a:p>
                  </a:txBody>
                  <a:tcPr marL="23319" marR="23319" marT="11659" marB="11659" anchor="ctr">
                    <a:lnL>
                      <a:noFill/>
                    </a:lnL>
                    <a:lnR>
                      <a:noFill/>
                    </a:lnR>
                    <a:lnT>
                      <a:noFill/>
                    </a:lnT>
                    <a:lnB>
                      <a:noFill/>
                    </a:lnB>
                    <a:solidFill>
                      <a:srgbClr val="66FF33"/>
                    </a:solidFill>
                  </a:tcPr>
                </a:tc>
              </a:tr>
              <a:tr h="151147">
                <a:tc>
                  <a:txBody>
                    <a:bodyPr/>
                    <a:lstStyle/>
                    <a:p>
                      <a:pPr algn="ctr"/>
                      <a:r>
                        <a:rPr lang="en-US" sz="900">
                          <a:effectLst/>
                        </a:rPr>
                        <a:t>33FF00</a:t>
                      </a:r>
                    </a:p>
                  </a:txBody>
                  <a:tcPr marL="23319" marR="23319" marT="11659" marB="11659" anchor="ctr">
                    <a:lnL>
                      <a:noFill/>
                    </a:lnL>
                    <a:lnR>
                      <a:noFill/>
                    </a:lnR>
                    <a:lnT>
                      <a:noFill/>
                    </a:lnT>
                    <a:lnB>
                      <a:noFill/>
                    </a:lnB>
                    <a:solidFill>
                      <a:srgbClr val="33FF00"/>
                    </a:solidFill>
                  </a:tcPr>
                </a:tc>
                <a:tc>
                  <a:txBody>
                    <a:bodyPr/>
                    <a:lstStyle/>
                    <a:p>
                      <a:pPr algn="ctr"/>
                      <a:r>
                        <a:rPr lang="en-US" sz="900">
                          <a:effectLst/>
                        </a:rPr>
                        <a:t>33CC00</a:t>
                      </a:r>
                    </a:p>
                  </a:txBody>
                  <a:tcPr marL="23319" marR="23319" marT="11659" marB="11659" anchor="ctr">
                    <a:lnL>
                      <a:noFill/>
                    </a:lnL>
                    <a:lnR>
                      <a:noFill/>
                    </a:lnR>
                    <a:lnT>
                      <a:noFill/>
                    </a:lnT>
                    <a:lnB>
                      <a:noFill/>
                    </a:lnB>
                    <a:solidFill>
                      <a:srgbClr val="33CC00"/>
                    </a:solidFill>
                  </a:tcPr>
                </a:tc>
                <a:tc>
                  <a:txBody>
                    <a:bodyPr/>
                    <a:lstStyle/>
                    <a:p>
                      <a:pPr algn="ctr"/>
                      <a:r>
                        <a:rPr lang="ru-RU" sz="900">
                          <a:effectLst/>
                        </a:rPr>
                        <a:t>339900</a:t>
                      </a:r>
                    </a:p>
                  </a:txBody>
                  <a:tcPr marL="23319" marR="23319" marT="11659" marB="11659" anchor="ctr">
                    <a:lnL>
                      <a:noFill/>
                    </a:lnL>
                    <a:lnR>
                      <a:noFill/>
                    </a:lnR>
                    <a:lnT>
                      <a:noFill/>
                    </a:lnT>
                    <a:lnB>
                      <a:noFill/>
                    </a:lnB>
                    <a:solidFill>
                      <a:srgbClr val="339900"/>
                    </a:solidFill>
                  </a:tcPr>
                </a:tc>
                <a:tc>
                  <a:txBody>
                    <a:bodyPr/>
                    <a:lstStyle/>
                    <a:p>
                      <a:pPr algn="ctr"/>
                      <a:r>
                        <a:rPr lang="ru-RU" sz="900">
                          <a:effectLst/>
                        </a:rPr>
                        <a:t>009900</a:t>
                      </a:r>
                    </a:p>
                  </a:txBody>
                  <a:tcPr marL="23319" marR="23319" marT="11659" marB="11659" anchor="ctr">
                    <a:lnL>
                      <a:noFill/>
                    </a:lnL>
                    <a:lnR>
                      <a:noFill/>
                    </a:lnR>
                    <a:lnT>
                      <a:noFill/>
                    </a:lnT>
                    <a:lnB>
                      <a:noFill/>
                    </a:lnB>
                    <a:solidFill>
                      <a:srgbClr val="009900"/>
                    </a:solidFill>
                  </a:tcPr>
                </a:tc>
                <a:tc>
                  <a:txBody>
                    <a:bodyPr/>
                    <a:lstStyle/>
                    <a:p>
                      <a:pPr algn="ctr"/>
                      <a:r>
                        <a:rPr lang="en-US" sz="900">
                          <a:effectLst/>
                        </a:rPr>
                        <a:t>33FF33</a:t>
                      </a:r>
                    </a:p>
                  </a:txBody>
                  <a:tcPr marL="23319" marR="23319" marT="11659" marB="11659" anchor="ctr">
                    <a:lnL>
                      <a:noFill/>
                    </a:lnL>
                    <a:lnR>
                      <a:noFill/>
                    </a:lnR>
                    <a:lnT>
                      <a:noFill/>
                    </a:lnT>
                    <a:lnB>
                      <a:noFill/>
                    </a:lnB>
                    <a:solidFill>
                      <a:srgbClr val="33FF33"/>
                    </a:solidFill>
                  </a:tcPr>
                </a:tc>
                <a:tc>
                  <a:txBody>
                    <a:bodyPr/>
                    <a:lstStyle/>
                    <a:p>
                      <a:pPr algn="ctr"/>
                      <a:r>
                        <a:rPr lang="en-US" sz="900">
                          <a:effectLst/>
                        </a:rPr>
                        <a:t>00FF33</a:t>
                      </a:r>
                    </a:p>
                  </a:txBody>
                  <a:tcPr marL="23319" marR="23319" marT="11659" marB="11659" anchor="ctr">
                    <a:lnL>
                      <a:noFill/>
                    </a:lnL>
                    <a:lnR>
                      <a:noFill/>
                    </a:lnR>
                    <a:lnT>
                      <a:noFill/>
                    </a:lnT>
                    <a:lnB>
                      <a:noFill/>
                    </a:lnB>
                    <a:solidFill>
                      <a:srgbClr val="00FF33"/>
                    </a:solidFill>
                  </a:tcPr>
                </a:tc>
                <a:tc>
                  <a:txBody>
                    <a:bodyPr/>
                    <a:lstStyle/>
                    <a:p>
                      <a:pPr algn="ctr"/>
                      <a:r>
                        <a:rPr lang="en-US" sz="900">
                          <a:effectLst/>
                        </a:rPr>
                        <a:t>00FF00</a:t>
                      </a:r>
                    </a:p>
                  </a:txBody>
                  <a:tcPr marL="23319" marR="23319" marT="11659" marB="11659" anchor="ctr">
                    <a:lnL>
                      <a:noFill/>
                    </a:lnL>
                    <a:lnR>
                      <a:noFill/>
                    </a:lnR>
                    <a:lnT>
                      <a:noFill/>
                    </a:lnT>
                    <a:lnB>
                      <a:noFill/>
                    </a:lnB>
                    <a:solidFill>
                      <a:srgbClr val="00FF00"/>
                    </a:solidFill>
                  </a:tcPr>
                </a:tc>
                <a:tc>
                  <a:txBody>
                    <a:bodyPr/>
                    <a:lstStyle/>
                    <a:p>
                      <a:pPr algn="ctr"/>
                      <a:r>
                        <a:rPr lang="en-US" sz="900">
                          <a:effectLst/>
                        </a:rPr>
                        <a:t>00CC00</a:t>
                      </a:r>
                    </a:p>
                  </a:txBody>
                  <a:tcPr marL="23319" marR="23319" marT="11659" marB="11659" anchor="ctr">
                    <a:lnL>
                      <a:noFill/>
                    </a:lnL>
                    <a:lnR>
                      <a:noFill/>
                    </a:lnR>
                    <a:lnT>
                      <a:noFill/>
                    </a:lnT>
                    <a:lnB>
                      <a:noFill/>
                    </a:lnB>
                    <a:solidFill>
                      <a:srgbClr val="00CC00"/>
                    </a:solidFill>
                  </a:tcPr>
                </a:tc>
              </a:tr>
              <a:tr h="215249">
                <a:tc>
                  <a:txBody>
                    <a:bodyPr/>
                    <a:lstStyle/>
                    <a:p>
                      <a:pPr algn="ctr"/>
                      <a:r>
                        <a:rPr lang="en-US" sz="900">
                          <a:effectLst/>
                        </a:rPr>
                        <a:t>33CC33</a:t>
                      </a:r>
                    </a:p>
                  </a:txBody>
                  <a:tcPr marL="23319" marR="23319" marT="11659" marB="11659" anchor="ctr">
                    <a:lnL>
                      <a:noFill/>
                    </a:lnL>
                    <a:lnR>
                      <a:noFill/>
                    </a:lnR>
                    <a:lnT>
                      <a:noFill/>
                    </a:lnT>
                    <a:lnB>
                      <a:noFill/>
                    </a:lnB>
                    <a:solidFill>
                      <a:srgbClr val="33CC33"/>
                    </a:solidFill>
                  </a:tcPr>
                </a:tc>
                <a:tc>
                  <a:txBody>
                    <a:bodyPr/>
                    <a:lstStyle/>
                    <a:p>
                      <a:pPr algn="ctr"/>
                      <a:r>
                        <a:rPr lang="en-US" sz="900">
                          <a:effectLst/>
                        </a:rPr>
                        <a:t>00CC33</a:t>
                      </a:r>
                    </a:p>
                  </a:txBody>
                  <a:tcPr marL="23319" marR="23319" marT="11659" marB="11659" anchor="ctr">
                    <a:lnL>
                      <a:noFill/>
                    </a:lnL>
                    <a:lnR>
                      <a:noFill/>
                    </a:lnR>
                    <a:lnT>
                      <a:noFill/>
                    </a:lnT>
                    <a:lnB>
                      <a:noFill/>
                    </a:lnB>
                    <a:solidFill>
                      <a:srgbClr val="00CC33"/>
                    </a:solidFill>
                  </a:tcPr>
                </a:tc>
                <a:tc>
                  <a:txBody>
                    <a:bodyPr/>
                    <a:lstStyle/>
                    <a:p>
                      <a:pPr algn="ctr"/>
                      <a:r>
                        <a:rPr lang="en-US" sz="900">
                          <a:effectLst/>
                        </a:rPr>
                        <a:t>CCFFCC</a:t>
                      </a:r>
                    </a:p>
                  </a:txBody>
                  <a:tcPr marL="23319" marR="23319" marT="11659" marB="11659" anchor="ctr">
                    <a:lnL>
                      <a:noFill/>
                    </a:lnL>
                    <a:lnR>
                      <a:noFill/>
                    </a:lnR>
                    <a:lnT>
                      <a:noFill/>
                    </a:lnT>
                    <a:lnB>
                      <a:noFill/>
                    </a:lnB>
                    <a:solidFill>
                      <a:srgbClr val="CCFFCC"/>
                    </a:solidFill>
                  </a:tcPr>
                </a:tc>
                <a:tc>
                  <a:txBody>
                    <a:bodyPr/>
                    <a:lstStyle/>
                    <a:p>
                      <a:pPr algn="ctr"/>
                      <a:r>
                        <a:rPr lang="en-US" sz="900">
                          <a:effectLst/>
                        </a:rPr>
                        <a:t>99CC99</a:t>
                      </a:r>
                    </a:p>
                  </a:txBody>
                  <a:tcPr marL="23319" marR="23319" marT="11659" marB="11659" anchor="ctr">
                    <a:lnL>
                      <a:noFill/>
                    </a:lnL>
                    <a:lnR>
                      <a:noFill/>
                    </a:lnR>
                    <a:lnT>
                      <a:noFill/>
                    </a:lnT>
                    <a:lnB>
                      <a:noFill/>
                    </a:lnB>
                    <a:solidFill>
                      <a:srgbClr val="99CC99"/>
                    </a:solidFill>
                  </a:tcPr>
                </a:tc>
                <a:tc>
                  <a:txBody>
                    <a:bodyPr/>
                    <a:lstStyle/>
                    <a:p>
                      <a:pPr algn="ctr"/>
                      <a:r>
                        <a:rPr lang="en-US" sz="900">
                          <a:effectLst/>
                        </a:rPr>
                        <a:t>66CC66</a:t>
                      </a:r>
                    </a:p>
                  </a:txBody>
                  <a:tcPr marL="23319" marR="23319" marT="11659" marB="11659" anchor="ctr">
                    <a:lnL>
                      <a:noFill/>
                    </a:lnL>
                    <a:lnR>
                      <a:noFill/>
                    </a:lnR>
                    <a:lnT>
                      <a:noFill/>
                    </a:lnT>
                    <a:lnB>
                      <a:noFill/>
                    </a:lnB>
                    <a:solidFill>
                      <a:srgbClr val="66CC66"/>
                    </a:solidFill>
                  </a:tcPr>
                </a:tc>
                <a:tc>
                  <a:txBody>
                    <a:bodyPr/>
                    <a:lstStyle/>
                    <a:p>
                      <a:pPr algn="ctr"/>
                      <a:r>
                        <a:rPr lang="ru-RU" sz="900">
                          <a:effectLst/>
                        </a:rPr>
                        <a:t>669966</a:t>
                      </a:r>
                    </a:p>
                  </a:txBody>
                  <a:tcPr marL="23319" marR="23319" marT="11659" marB="11659" anchor="ctr">
                    <a:lnL>
                      <a:noFill/>
                    </a:lnL>
                    <a:lnR>
                      <a:noFill/>
                    </a:lnR>
                    <a:lnT>
                      <a:noFill/>
                    </a:lnT>
                    <a:lnB>
                      <a:noFill/>
                    </a:lnB>
                    <a:solidFill>
                      <a:srgbClr val="669966"/>
                    </a:solidFill>
                  </a:tcPr>
                </a:tc>
                <a:tc>
                  <a:txBody>
                    <a:bodyPr/>
                    <a:lstStyle/>
                    <a:p>
                      <a:pPr algn="ctr"/>
                      <a:r>
                        <a:rPr lang="ru-RU" sz="900">
                          <a:effectLst/>
                        </a:rPr>
                        <a:t>336633</a:t>
                      </a:r>
                    </a:p>
                  </a:txBody>
                  <a:tcPr marL="23319" marR="23319" marT="11659" marB="11659" anchor="ctr">
                    <a:lnL>
                      <a:noFill/>
                    </a:lnL>
                    <a:lnR>
                      <a:noFill/>
                    </a:lnR>
                    <a:lnT>
                      <a:noFill/>
                    </a:lnT>
                    <a:lnB>
                      <a:noFill/>
                    </a:lnB>
                    <a:solidFill>
                      <a:srgbClr val="336633"/>
                    </a:solidFill>
                  </a:tcPr>
                </a:tc>
                <a:tc>
                  <a:txBody>
                    <a:bodyPr/>
                    <a:lstStyle/>
                    <a:p>
                      <a:pPr algn="ctr"/>
                      <a:r>
                        <a:rPr lang="ru-RU" sz="900">
                          <a:solidFill>
                            <a:srgbClr val="FFFFFF"/>
                          </a:solidFill>
                          <a:effectLst/>
                        </a:rPr>
                        <a:t>003300</a:t>
                      </a:r>
                    </a:p>
                  </a:txBody>
                  <a:tcPr marL="23319" marR="23319" marT="11659" marB="11659" anchor="ctr">
                    <a:lnL>
                      <a:noFill/>
                    </a:lnL>
                    <a:lnR>
                      <a:noFill/>
                    </a:lnR>
                    <a:lnT>
                      <a:noFill/>
                    </a:lnT>
                    <a:lnB>
                      <a:noFill/>
                    </a:lnB>
                    <a:solidFill>
                      <a:srgbClr val="003300"/>
                    </a:solidFill>
                  </a:tcPr>
                </a:tc>
              </a:tr>
              <a:tr h="151147">
                <a:tc>
                  <a:txBody>
                    <a:bodyPr/>
                    <a:lstStyle/>
                    <a:p>
                      <a:pPr algn="ctr"/>
                      <a:r>
                        <a:rPr lang="en-US" sz="900">
                          <a:effectLst/>
                        </a:rPr>
                        <a:t>99FF99</a:t>
                      </a:r>
                    </a:p>
                  </a:txBody>
                  <a:tcPr marL="23319" marR="23319" marT="11659" marB="11659" anchor="ctr">
                    <a:lnL>
                      <a:noFill/>
                    </a:lnL>
                    <a:lnR>
                      <a:noFill/>
                    </a:lnR>
                    <a:lnT>
                      <a:noFill/>
                    </a:lnT>
                    <a:lnB>
                      <a:noFill/>
                    </a:lnB>
                    <a:solidFill>
                      <a:srgbClr val="99FF99"/>
                    </a:solidFill>
                  </a:tcPr>
                </a:tc>
                <a:tc>
                  <a:txBody>
                    <a:bodyPr/>
                    <a:lstStyle/>
                    <a:p>
                      <a:pPr algn="ctr"/>
                      <a:r>
                        <a:rPr lang="en-US" sz="900">
                          <a:effectLst/>
                        </a:rPr>
                        <a:t>66FF66</a:t>
                      </a:r>
                    </a:p>
                  </a:txBody>
                  <a:tcPr marL="23319" marR="23319" marT="11659" marB="11659" anchor="ctr">
                    <a:lnL>
                      <a:noFill/>
                    </a:lnL>
                    <a:lnR>
                      <a:noFill/>
                    </a:lnR>
                    <a:lnT>
                      <a:noFill/>
                    </a:lnT>
                    <a:lnB>
                      <a:noFill/>
                    </a:lnB>
                    <a:solidFill>
                      <a:srgbClr val="66FF66"/>
                    </a:solidFill>
                  </a:tcPr>
                </a:tc>
                <a:tc>
                  <a:txBody>
                    <a:bodyPr/>
                    <a:lstStyle/>
                    <a:p>
                      <a:pPr algn="ctr"/>
                      <a:r>
                        <a:rPr lang="en-US" sz="900">
                          <a:effectLst/>
                        </a:rPr>
                        <a:t>33FF66</a:t>
                      </a:r>
                    </a:p>
                  </a:txBody>
                  <a:tcPr marL="23319" marR="23319" marT="11659" marB="11659" anchor="ctr">
                    <a:lnL>
                      <a:noFill/>
                    </a:lnL>
                    <a:lnR>
                      <a:noFill/>
                    </a:lnR>
                    <a:lnT>
                      <a:noFill/>
                    </a:lnT>
                    <a:lnB>
                      <a:noFill/>
                    </a:lnB>
                    <a:solidFill>
                      <a:srgbClr val="33FF66"/>
                    </a:solidFill>
                  </a:tcPr>
                </a:tc>
                <a:tc>
                  <a:txBody>
                    <a:bodyPr/>
                    <a:lstStyle/>
                    <a:p>
                      <a:pPr algn="ctr"/>
                      <a:r>
                        <a:rPr lang="en-US" sz="900">
                          <a:effectLst/>
                        </a:rPr>
                        <a:t>00FF66</a:t>
                      </a:r>
                    </a:p>
                  </a:txBody>
                  <a:tcPr marL="23319" marR="23319" marT="11659" marB="11659" anchor="ctr">
                    <a:lnL>
                      <a:noFill/>
                    </a:lnL>
                    <a:lnR>
                      <a:noFill/>
                    </a:lnR>
                    <a:lnT>
                      <a:noFill/>
                    </a:lnT>
                    <a:lnB>
                      <a:noFill/>
                    </a:lnB>
                    <a:solidFill>
                      <a:srgbClr val="00FF66"/>
                    </a:solidFill>
                  </a:tcPr>
                </a:tc>
                <a:tc>
                  <a:txBody>
                    <a:bodyPr/>
                    <a:lstStyle/>
                    <a:p>
                      <a:pPr algn="ctr"/>
                      <a:r>
                        <a:rPr lang="ru-RU" sz="900">
                          <a:effectLst/>
                        </a:rPr>
                        <a:t>339933</a:t>
                      </a:r>
                    </a:p>
                  </a:txBody>
                  <a:tcPr marL="23319" marR="23319" marT="11659" marB="11659" anchor="ctr">
                    <a:lnL>
                      <a:noFill/>
                    </a:lnL>
                    <a:lnR>
                      <a:noFill/>
                    </a:lnR>
                    <a:lnT>
                      <a:noFill/>
                    </a:lnT>
                    <a:lnB>
                      <a:noFill/>
                    </a:lnB>
                    <a:solidFill>
                      <a:srgbClr val="339933"/>
                    </a:solidFill>
                  </a:tcPr>
                </a:tc>
                <a:tc>
                  <a:txBody>
                    <a:bodyPr/>
                    <a:lstStyle/>
                    <a:p>
                      <a:pPr algn="ctr"/>
                      <a:r>
                        <a:rPr lang="ru-RU" sz="900">
                          <a:effectLst/>
                        </a:rPr>
                        <a:t>006600</a:t>
                      </a:r>
                    </a:p>
                  </a:txBody>
                  <a:tcPr marL="23319" marR="23319" marT="11659" marB="11659" anchor="ctr">
                    <a:lnL>
                      <a:noFill/>
                    </a:lnL>
                    <a:lnR>
                      <a:noFill/>
                    </a:lnR>
                    <a:lnT>
                      <a:noFill/>
                    </a:lnT>
                    <a:lnB>
                      <a:noFill/>
                    </a:lnB>
                    <a:solidFill>
                      <a:srgbClr val="006600"/>
                    </a:solidFill>
                  </a:tcPr>
                </a:tc>
                <a:tc>
                  <a:txBody>
                    <a:bodyPr/>
                    <a:lstStyle/>
                    <a:p>
                      <a:pPr algn="ctr"/>
                      <a:r>
                        <a:rPr lang="en-US" sz="900">
                          <a:effectLst/>
                        </a:rPr>
                        <a:t>66FF99</a:t>
                      </a:r>
                    </a:p>
                  </a:txBody>
                  <a:tcPr marL="23319" marR="23319" marT="11659" marB="11659" anchor="ctr">
                    <a:lnL>
                      <a:noFill/>
                    </a:lnL>
                    <a:lnR>
                      <a:noFill/>
                    </a:lnR>
                    <a:lnT>
                      <a:noFill/>
                    </a:lnT>
                    <a:lnB>
                      <a:noFill/>
                    </a:lnB>
                    <a:solidFill>
                      <a:srgbClr val="66FF99"/>
                    </a:solidFill>
                  </a:tcPr>
                </a:tc>
                <a:tc>
                  <a:txBody>
                    <a:bodyPr/>
                    <a:lstStyle/>
                    <a:p>
                      <a:pPr algn="ctr"/>
                      <a:r>
                        <a:rPr lang="en-US" sz="900">
                          <a:effectLst/>
                        </a:rPr>
                        <a:t>33FF99</a:t>
                      </a:r>
                    </a:p>
                  </a:txBody>
                  <a:tcPr marL="23319" marR="23319" marT="11659" marB="11659" anchor="ctr">
                    <a:lnL>
                      <a:noFill/>
                    </a:lnL>
                    <a:lnR>
                      <a:noFill/>
                    </a:lnR>
                    <a:lnT>
                      <a:noFill/>
                    </a:lnT>
                    <a:lnB>
                      <a:noFill/>
                    </a:lnB>
                    <a:solidFill>
                      <a:srgbClr val="33FF99"/>
                    </a:solidFill>
                  </a:tcPr>
                </a:tc>
              </a:tr>
              <a:tr h="151147">
                <a:tc>
                  <a:txBody>
                    <a:bodyPr/>
                    <a:lstStyle/>
                    <a:p>
                      <a:pPr algn="ctr"/>
                      <a:r>
                        <a:rPr lang="en-US" sz="900">
                          <a:effectLst/>
                        </a:rPr>
                        <a:t>00FF99</a:t>
                      </a:r>
                    </a:p>
                  </a:txBody>
                  <a:tcPr marL="23319" marR="23319" marT="11659" marB="11659" anchor="ctr">
                    <a:lnL>
                      <a:noFill/>
                    </a:lnL>
                    <a:lnR>
                      <a:noFill/>
                    </a:lnR>
                    <a:lnT>
                      <a:noFill/>
                    </a:lnT>
                    <a:lnB>
                      <a:noFill/>
                    </a:lnB>
                    <a:solidFill>
                      <a:srgbClr val="00FF99"/>
                    </a:solidFill>
                  </a:tcPr>
                </a:tc>
                <a:tc>
                  <a:txBody>
                    <a:bodyPr/>
                    <a:lstStyle/>
                    <a:p>
                      <a:pPr algn="ctr"/>
                      <a:r>
                        <a:rPr lang="en-US" sz="900">
                          <a:effectLst/>
                        </a:rPr>
                        <a:t>33CC66</a:t>
                      </a:r>
                    </a:p>
                  </a:txBody>
                  <a:tcPr marL="23319" marR="23319" marT="11659" marB="11659" anchor="ctr">
                    <a:lnL>
                      <a:noFill/>
                    </a:lnL>
                    <a:lnR>
                      <a:noFill/>
                    </a:lnR>
                    <a:lnT>
                      <a:noFill/>
                    </a:lnT>
                    <a:lnB>
                      <a:noFill/>
                    </a:lnB>
                    <a:solidFill>
                      <a:srgbClr val="33CC66"/>
                    </a:solidFill>
                  </a:tcPr>
                </a:tc>
                <a:tc>
                  <a:txBody>
                    <a:bodyPr/>
                    <a:lstStyle/>
                    <a:p>
                      <a:pPr algn="ctr"/>
                      <a:r>
                        <a:rPr lang="en-US" sz="900">
                          <a:effectLst/>
                        </a:rPr>
                        <a:t>00CC66</a:t>
                      </a:r>
                    </a:p>
                  </a:txBody>
                  <a:tcPr marL="23319" marR="23319" marT="11659" marB="11659" anchor="ctr">
                    <a:lnL>
                      <a:noFill/>
                    </a:lnL>
                    <a:lnR>
                      <a:noFill/>
                    </a:lnR>
                    <a:lnT>
                      <a:noFill/>
                    </a:lnT>
                    <a:lnB>
                      <a:noFill/>
                    </a:lnB>
                    <a:solidFill>
                      <a:srgbClr val="00CC66"/>
                    </a:solidFill>
                  </a:tcPr>
                </a:tc>
                <a:tc>
                  <a:txBody>
                    <a:bodyPr/>
                    <a:lstStyle/>
                    <a:p>
                      <a:pPr algn="ctr"/>
                      <a:r>
                        <a:rPr lang="ru-RU" sz="900">
                          <a:effectLst/>
                        </a:rPr>
                        <a:t>009933</a:t>
                      </a:r>
                    </a:p>
                  </a:txBody>
                  <a:tcPr marL="23319" marR="23319" marT="11659" marB="11659" anchor="ctr">
                    <a:lnL>
                      <a:noFill/>
                    </a:lnL>
                    <a:lnR>
                      <a:noFill/>
                    </a:lnR>
                    <a:lnT>
                      <a:noFill/>
                    </a:lnT>
                    <a:lnB>
                      <a:noFill/>
                    </a:lnB>
                    <a:solidFill>
                      <a:srgbClr val="009933"/>
                    </a:solidFill>
                  </a:tcPr>
                </a:tc>
                <a:tc>
                  <a:txBody>
                    <a:bodyPr/>
                    <a:lstStyle/>
                    <a:p>
                      <a:pPr algn="ctr"/>
                      <a:r>
                        <a:rPr lang="en-US" sz="900">
                          <a:effectLst/>
                        </a:rPr>
                        <a:t>66CC99</a:t>
                      </a:r>
                    </a:p>
                  </a:txBody>
                  <a:tcPr marL="23319" marR="23319" marT="11659" marB="11659" anchor="ctr">
                    <a:lnL>
                      <a:noFill/>
                    </a:lnL>
                    <a:lnR>
                      <a:noFill/>
                    </a:lnR>
                    <a:lnT>
                      <a:noFill/>
                    </a:lnT>
                    <a:lnB>
                      <a:noFill/>
                    </a:lnB>
                    <a:solidFill>
                      <a:srgbClr val="66CC99"/>
                    </a:solidFill>
                  </a:tcPr>
                </a:tc>
                <a:tc>
                  <a:txBody>
                    <a:bodyPr/>
                    <a:lstStyle/>
                    <a:p>
                      <a:pPr algn="ctr"/>
                      <a:r>
                        <a:rPr lang="en-US" sz="900">
                          <a:effectLst/>
                        </a:rPr>
                        <a:t>33CC99</a:t>
                      </a:r>
                    </a:p>
                  </a:txBody>
                  <a:tcPr marL="23319" marR="23319" marT="11659" marB="11659" anchor="ctr">
                    <a:lnL>
                      <a:noFill/>
                    </a:lnL>
                    <a:lnR>
                      <a:noFill/>
                    </a:lnR>
                    <a:lnT>
                      <a:noFill/>
                    </a:lnT>
                    <a:lnB>
                      <a:noFill/>
                    </a:lnB>
                    <a:solidFill>
                      <a:srgbClr val="33CC99"/>
                    </a:solidFill>
                  </a:tcPr>
                </a:tc>
                <a:tc>
                  <a:txBody>
                    <a:bodyPr/>
                    <a:lstStyle/>
                    <a:p>
                      <a:pPr algn="ctr"/>
                      <a:r>
                        <a:rPr lang="en-US" sz="900">
                          <a:effectLst/>
                        </a:rPr>
                        <a:t>00CC99</a:t>
                      </a:r>
                    </a:p>
                  </a:txBody>
                  <a:tcPr marL="23319" marR="23319" marT="11659" marB="11659" anchor="ctr">
                    <a:lnL>
                      <a:noFill/>
                    </a:lnL>
                    <a:lnR>
                      <a:noFill/>
                    </a:lnR>
                    <a:lnT>
                      <a:noFill/>
                    </a:lnT>
                    <a:lnB>
                      <a:noFill/>
                    </a:lnB>
                    <a:solidFill>
                      <a:srgbClr val="00CC99"/>
                    </a:solidFill>
                  </a:tcPr>
                </a:tc>
                <a:tc>
                  <a:txBody>
                    <a:bodyPr/>
                    <a:lstStyle/>
                    <a:p>
                      <a:pPr algn="ctr"/>
                      <a:r>
                        <a:rPr lang="ru-RU" sz="900">
                          <a:effectLst/>
                        </a:rPr>
                        <a:t>339966</a:t>
                      </a:r>
                    </a:p>
                  </a:txBody>
                  <a:tcPr marL="23319" marR="23319" marT="11659" marB="11659" anchor="ctr">
                    <a:lnL>
                      <a:noFill/>
                    </a:lnL>
                    <a:lnR>
                      <a:noFill/>
                    </a:lnR>
                    <a:lnT>
                      <a:noFill/>
                    </a:lnT>
                    <a:lnB>
                      <a:noFill/>
                    </a:lnB>
                    <a:solidFill>
                      <a:srgbClr val="339966"/>
                    </a:solidFill>
                  </a:tcPr>
                </a:tc>
              </a:tr>
              <a:tr h="215249">
                <a:tc>
                  <a:txBody>
                    <a:bodyPr/>
                    <a:lstStyle/>
                    <a:p>
                      <a:pPr algn="ctr"/>
                      <a:r>
                        <a:rPr lang="ru-RU" sz="900">
                          <a:effectLst/>
                        </a:rPr>
                        <a:t>009966</a:t>
                      </a:r>
                    </a:p>
                  </a:txBody>
                  <a:tcPr marL="23319" marR="23319" marT="11659" marB="11659" anchor="ctr">
                    <a:lnL>
                      <a:noFill/>
                    </a:lnL>
                    <a:lnR>
                      <a:noFill/>
                    </a:lnR>
                    <a:lnT>
                      <a:noFill/>
                    </a:lnT>
                    <a:lnB>
                      <a:noFill/>
                    </a:lnB>
                    <a:solidFill>
                      <a:srgbClr val="009966"/>
                    </a:solidFill>
                  </a:tcPr>
                </a:tc>
                <a:tc>
                  <a:txBody>
                    <a:bodyPr/>
                    <a:lstStyle/>
                    <a:p>
                      <a:pPr algn="ctr"/>
                      <a:r>
                        <a:rPr lang="ru-RU" sz="900">
                          <a:effectLst/>
                        </a:rPr>
                        <a:t>006633</a:t>
                      </a:r>
                    </a:p>
                  </a:txBody>
                  <a:tcPr marL="23319" marR="23319" marT="11659" marB="11659" anchor="ctr">
                    <a:lnL>
                      <a:noFill/>
                    </a:lnL>
                    <a:lnR>
                      <a:noFill/>
                    </a:lnR>
                    <a:lnT>
                      <a:noFill/>
                    </a:lnT>
                    <a:lnB>
                      <a:noFill/>
                    </a:lnB>
                    <a:solidFill>
                      <a:srgbClr val="006633"/>
                    </a:solidFill>
                  </a:tcPr>
                </a:tc>
                <a:tc>
                  <a:txBody>
                    <a:bodyPr/>
                    <a:lstStyle/>
                    <a:p>
                      <a:pPr algn="ctr"/>
                      <a:r>
                        <a:rPr lang="en-US" sz="900">
                          <a:effectLst/>
                        </a:rPr>
                        <a:t>99FFCC</a:t>
                      </a:r>
                    </a:p>
                  </a:txBody>
                  <a:tcPr marL="23319" marR="23319" marT="11659" marB="11659" anchor="ctr">
                    <a:lnL>
                      <a:noFill/>
                    </a:lnL>
                    <a:lnR>
                      <a:noFill/>
                    </a:lnR>
                    <a:lnT>
                      <a:noFill/>
                    </a:lnT>
                    <a:lnB>
                      <a:noFill/>
                    </a:lnB>
                    <a:solidFill>
                      <a:srgbClr val="99FFCC"/>
                    </a:solidFill>
                  </a:tcPr>
                </a:tc>
                <a:tc>
                  <a:txBody>
                    <a:bodyPr/>
                    <a:lstStyle/>
                    <a:p>
                      <a:pPr algn="ctr"/>
                      <a:r>
                        <a:rPr lang="en-US" sz="900">
                          <a:effectLst/>
                        </a:rPr>
                        <a:t>66FFCC</a:t>
                      </a:r>
                    </a:p>
                  </a:txBody>
                  <a:tcPr marL="23319" marR="23319" marT="11659" marB="11659" anchor="ctr">
                    <a:lnL>
                      <a:noFill/>
                    </a:lnL>
                    <a:lnR>
                      <a:noFill/>
                    </a:lnR>
                    <a:lnT>
                      <a:noFill/>
                    </a:lnT>
                    <a:lnB>
                      <a:noFill/>
                    </a:lnB>
                    <a:solidFill>
                      <a:srgbClr val="66FFCC"/>
                    </a:solidFill>
                  </a:tcPr>
                </a:tc>
                <a:tc>
                  <a:txBody>
                    <a:bodyPr/>
                    <a:lstStyle/>
                    <a:p>
                      <a:pPr algn="ctr"/>
                      <a:r>
                        <a:rPr lang="en-US" sz="900">
                          <a:effectLst/>
                        </a:rPr>
                        <a:t>33FFCC</a:t>
                      </a:r>
                    </a:p>
                  </a:txBody>
                  <a:tcPr marL="23319" marR="23319" marT="11659" marB="11659" anchor="ctr">
                    <a:lnL>
                      <a:noFill/>
                    </a:lnL>
                    <a:lnR>
                      <a:noFill/>
                    </a:lnR>
                    <a:lnT>
                      <a:noFill/>
                    </a:lnT>
                    <a:lnB>
                      <a:noFill/>
                    </a:lnB>
                    <a:solidFill>
                      <a:srgbClr val="33FFCC"/>
                    </a:solidFill>
                  </a:tcPr>
                </a:tc>
                <a:tc>
                  <a:txBody>
                    <a:bodyPr/>
                    <a:lstStyle/>
                    <a:p>
                      <a:pPr algn="ctr"/>
                      <a:r>
                        <a:rPr lang="en-US" sz="900">
                          <a:effectLst/>
                        </a:rPr>
                        <a:t>00FFCC</a:t>
                      </a:r>
                    </a:p>
                  </a:txBody>
                  <a:tcPr marL="23319" marR="23319" marT="11659" marB="11659" anchor="ctr">
                    <a:lnL>
                      <a:noFill/>
                    </a:lnL>
                    <a:lnR>
                      <a:noFill/>
                    </a:lnR>
                    <a:lnT>
                      <a:noFill/>
                    </a:lnT>
                    <a:lnB>
                      <a:noFill/>
                    </a:lnB>
                    <a:solidFill>
                      <a:srgbClr val="00FFCC"/>
                    </a:solidFill>
                  </a:tcPr>
                </a:tc>
                <a:tc>
                  <a:txBody>
                    <a:bodyPr/>
                    <a:lstStyle/>
                    <a:p>
                      <a:pPr algn="ctr"/>
                      <a:r>
                        <a:rPr lang="en-US" sz="900">
                          <a:effectLst/>
                        </a:rPr>
                        <a:t>33CCCC</a:t>
                      </a:r>
                    </a:p>
                  </a:txBody>
                  <a:tcPr marL="23319" marR="23319" marT="11659" marB="11659" anchor="ctr">
                    <a:lnL>
                      <a:noFill/>
                    </a:lnL>
                    <a:lnR>
                      <a:noFill/>
                    </a:lnR>
                    <a:lnT>
                      <a:noFill/>
                    </a:lnT>
                    <a:lnB>
                      <a:noFill/>
                    </a:lnB>
                    <a:solidFill>
                      <a:srgbClr val="33CCCC"/>
                    </a:solidFill>
                  </a:tcPr>
                </a:tc>
                <a:tc>
                  <a:txBody>
                    <a:bodyPr/>
                    <a:lstStyle/>
                    <a:p>
                      <a:pPr algn="ctr"/>
                      <a:r>
                        <a:rPr lang="ru-RU" sz="900">
                          <a:effectLst/>
                        </a:rPr>
                        <a:t>009999</a:t>
                      </a:r>
                    </a:p>
                  </a:txBody>
                  <a:tcPr marL="23319" marR="23319" marT="11659" marB="11659" anchor="ctr">
                    <a:lnL>
                      <a:noFill/>
                    </a:lnL>
                    <a:lnR>
                      <a:noFill/>
                    </a:lnR>
                    <a:lnT>
                      <a:noFill/>
                    </a:lnT>
                    <a:lnB>
                      <a:noFill/>
                    </a:lnB>
                    <a:solidFill>
                      <a:srgbClr val="009999"/>
                    </a:solidFill>
                  </a:tcPr>
                </a:tc>
              </a:tr>
              <a:tr h="215249">
                <a:tc>
                  <a:txBody>
                    <a:bodyPr/>
                    <a:lstStyle/>
                    <a:p>
                      <a:pPr algn="ctr"/>
                      <a:r>
                        <a:rPr lang="en-US" sz="900">
                          <a:effectLst/>
                        </a:rPr>
                        <a:t>CCFFFF</a:t>
                      </a:r>
                    </a:p>
                  </a:txBody>
                  <a:tcPr marL="23319" marR="23319" marT="11659" marB="11659" anchor="ctr">
                    <a:lnL>
                      <a:noFill/>
                    </a:lnL>
                    <a:lnR>
                      <a:noFill/>
                    </a:lnR>
                    <a:lnT>
                      <a:noFill/>
                    </a:lnT>
                    <a:lnB>
                      <a:noFill/>
                    </a:lnB>
                    <a:solidFill>
                      <a:srgbClr val="CCFFFF"/>
                    </a:solidFill>
                  </a:tcPr>
                </a:tc>
                <a:tc>
                  <a:txBody>
                    <a:bodyPr/>
                    <a:lstStyle/>
                    <a:p>
                      <a:pPr algn="ctr"/>
                      <a:r>
                        <a:rPr lang="en-US" sz="900">
                          <a:effectLst/>
                        </a:rPr>
                        <a:t>99FFFF</a:t>
                      </a:r>
                    </a:p>
                  </a:txBody>
                  <a:tcPr marL="23319" marR="23319" marT="11659" marB="11659" anchor="ctr">
                    <a:lnL>
                      <a:noFill/>
                    </a:lnL>
                    <a:lnR>
                      <a:noFill/>
                    </a:lnR>
                    <a:lnT>
                      <a:noFill/>
                    </a:lnT>
                    <a:lnB>
                      <a:noFill/>
                    </a:lnB>
                    <a:solidFill>
                      <a:srgbClr val="99FFFF"/>
                    </a:solidFill>
                  </a:tcPr>
                </a:tc>
                <a:tc>
                  <a:txBody>
                    <a:bodyPr/>
                    <a:lstStyle/>
                    <a:p>
                      <a:pPr algn="ctr"/>
                      <a:r>
                        <a:rPr lang="en-US" sz="900">
                          <a:effectLst/>
                        </a:rPr>
                        <a:t>66FFFF</a:t>
                      </a:r>
                    </a:p>
                  </a:txBody>
                  <a:tcPr marL="23319" marR="23319" marT="11659" marB="11659" anchor="ctr">
                    <a:lnL>
                      <a:noFill/>
                    </a:lnL>
                    <a:lnR>
                      <a:noFill/>
                    </a:lnR>
                    <a:lnT>
                      <a:noFill/>
                    </a:lnT>
                    <a:lnB>
                      <a:noFill/>
                    </a:lnB>
                    <a:solidFill>
                      <a:srgbClr val="66FFFF"/>
                    </a:solidFill>
                  </a:tcPr>
                </a:tc>
                <a:tc>
                  <a:txBody>
                    <a:bodyPr/>
                    <a:lstStyle/>
                    <a:p>
                      <a:pPr algn="ctr"/>
                      <a:r>
                        <a:rPr lang="en-US" sz="900">
                          <a:effectLst/>
                        </a:rPr>
                        <a:t>33FFFF</a:t>
                      </a:r>
                    </a:p>
                  </a:txBody>
                  <a:tcPr marL="23319" marR="23319" marT="11659" marB="11659" anchor="ctr">
                    <a:lnL>
                      <a:noFill/>
                    </a:lnL>
                    <a:lnR>
                      <a:noFill/>
                    </a:lnR>
                    <a:lnT>
                      <a:noFill/>
                    </a:lnT>
                    <a:lnB>
                      <a:noFill/>
                    </a:lnB>
                    <a:solidFill>
                      <a:srgbClr val="33FFFF"/>
                    </a:solidFill>
                  </a:tcPr>
                </a:tc>
                <a:tc>
                  <a:txBody>
                    <a:bodyPr/>
                    <a:lstStyle/>
                    <a:p>
                      <a:pPr algn="ctr"/>
                      <a:r>
                        <a:rPr lang="en-US" sz="900">
                          <a:effectLst/>
                        </a:rPr>
                        <a:t>00FFFF</a:t>
                      </a:r>
                    </a:p>
                  </a:txBody>
                  <a:tcPr marL="23319" marR="23319" marT="11659" marB="11659" anchor="ctr">
                    <a:lnL>
                      <a:noFill/>
                    </a:lnL>
                    <a:lnR>
                      <a:noFill/>
                    </a:lnR>
                    <a:lnT>
                      <a:noFill/>
                    </a:lnT>
                    <a:lnB>
                      <a:noFill/>
                    </a:lnB>
                    <a:solidFill>
                      <a:srgbClr val="00FFFF"/>
                    </a:solidFill>
                  </a:tcPr>
                </a:tc>
                <a:tc>
                  <a:txBody>
                    <a:bodyPr/>
                    <a:lstStyle/>
                    <a:p>
                      <a:pPr algn="ctr"/>
                      <a:r>
                        <a:rPr lang="en-US" sz="900">
                          <a:effectLst/>
                        </a:rPr>
                        <a:t>00CCCC</a:t>
                      </a:r>
                    </a:p>
                  </a:txBody>
                  <a:tcPr marL="23319" marR="23319" marT="11659" marB="11659" anchor="ctr">
                    <a:lnL>
                      <a:noFill/>
                    </a:lnL>
                    <a:lnR>
                      <a:noFill/>
                    </a:lnR>
                    <a:lnT>
                      <a:noFill/>
                    </a:lnT>
                    <a:lnB>
                      <a:noFill/>
                    </a:lnB>
                    <a:solidFill>
                      <a:srgbClr val="00CCCC"/>
                    </a:solidFill>
                  </a:tcPr>
                </a:tc>
                <a:tc>
                  <a:txBody>
                    <a:bodyPr/>
                    <a:lstStyle/>
                    <a:p>
                      <a:pPr algn="ctr"/>
                      <a:r>
                        <a:rPr lang="en-US" sz="900">
                          <a:effectLst/>
                        </a:rPr>
                        <a:t>99CCCC</a:t>
                      </a:r>
                    </a:p>
                  </a:txBody>
                  <a:tcPr marL="23319" marR="23319" marT="11659" marB="11659" anchor="ctr">
                    <a:lnL>
                      <a:noFill/>
                    </a:lnL>
                    <a:lnR>
                      <a:noFill/>
                    </a:lnR>
                    <a:lnT>
                      <a:noFill/>
                    </a:lnT>
                    <a:lnB>
                      <a:noFill/>
                    </a:lnB>
                    <a:solidFill>
                      <a:srgbClr val="99CCCC"/>
                    </a:solidFill>
                  </a:tcPr>
                </a:tc>
                <a:tc>
                  <a:txBody>
                    <a:bodyPr/>
                    <a:lstStyle/>
                    <a:p>
                      <a:pPr algn="ctr"/>
                      <a:r>
                        <a:rPr lang="en-US" sz="900">
                          <a:effectLst/>
                        </a:rPr>
                        <a:t>66CCCC</a:t>
                      </a:r>
                    </a:p>
                  </a:txBody>
                  <a:tcPr marL="23319" marR="23319" marT="11659" marB="11659" anchor="ctr">
                    <a:lnL>
                      <a:noFill/>
                    </a:lnL>
                    <a:lnR>
                      <a:noFill/>
                    </a:lnR>
                    <a:lnT>
                      <a:noFill/>
                    </a:lnT>
                    <a:lnB>
                      <a:noFill/>
                    </a:lnB>
                    <a:solidFill>
                      <a:srgbClr val="66CCCC"/>
                    </a:solidFill>
                  </a:tcPr>
                </a:tc>
              </a:tr>
              <a:tr h="151147">
                <a:tc>
                  <a:txBody>
                    <a:bodyPr/>
                    <a:lstStyle/>
                    <a:p>
                      <a:pPr algn="ctr"/>
                      <a:r>
                        <a:rPr lang="ru-RU" sz="900">
                          <a:effectLst/>
                        </a:rPr>
                        <a:t>339999</a:t>
                      </a:r>
                    </a:p>
                  </a:txBody>
                  <a:tcPr marL="23319" marR="23319" marT="11659" marB="11659" anchor="ctr">
                    <a:lnL>
                      <a:noFill/>
                    </a:lnL>
                    <a:lnR>
                      <a:noFill/>
                    </a:lnR>
                    <a:lnT>
                      <a:noFill/>
                    </a:lnT>
                    <a:lnB>
                      <a:noFill/>
                    </a:lnB>
                    <a:solidFill>
                      <a:srgbClr val="339999"/>
                    </a:solidFill>
                  </a:tcPr>
                </a:tc>
                <a:tc>
                  <a:txBody>
                    <a:bodyPr/>
                    <a:lstStyle/>
                    <a:p>
                      <a:pPr algn="ctr"/>
                      <a:r>
                        <a:rPr lang="ru-RU" sz="900">
                          <a:effectLst/>
                        </a:rPr>
                        <a:t>669999</a:t>
                      </a:r>
                    </a:p>
                  </a:txBody>
                  <a:tcPr marL="23319" marR="23319" marT="11659" marB="11659" anchor="ctr">
                    <a:lnL>
                      <a:noFill/>
                    </a:lnL>
                    <a:lnR>
                      <a:noFill/>
                    </a:lnR>
                    <a:lnT>
                      <a:noFill/>
                    </a:lnT>
                    <a:lnB>
                      <a:noFill/>
                    </a:lnB>
                    <a:solidFill>
                      <a:srgbClr val="669999"/>
                    </a:solidFill>
                  </a:tcPr>
                </a:tc>
                <a:tc>
                  <a:txBody>
                    <a:bodyPr/>
                    <a:lstStyle/>
                    <a:p>
                      <a:pPr algn="ctr"/>
                      <a:r>
                        <a:rPr lang="ru-RU" sz="900">
                          <a:effectLst/>
                        </a:rPr>
                        <a:t>006666</a:t>
                      </a:r>
                    </a:p>
                  </a:txBody>
                  <a:tcPr marL="23319" marR="23319" marT="11659" marB="11659" anchor="ctr">
                    <a:lnL>
                      <a:noFill/>
                    </a:lnL>
                    <a:lnR>
                      <a:noFill/>
                    </a:lnR>
                    <a:lnT>
                      <a:noFill/>
                    </a:lnT>
                    <a:lnB>
                      <a:noFill/>
                    </a:lnB>
                    <a:solidFill>
                      <a:srgbClr val="006666"/>
                    </a:solidFill>
                  </a:tcPr>
                </a:tc>
                <a:tc>
                  <a:txBody>
                    <a:bodyPr/>
                    <a:lstStyle/>
                    <a:p>
                      <a:pPr algn="ctr"/>
                      <a:r>
                        <a:rPr lang="ru-RU" sz="900">
                          <a:effectLst/>
                        </a:rPr>
                        <a:t>336666</a:t>
                      </a:r>
                    </a:p>
                  </a:txBody>
                  <a:tcPr marL="23319" marR="23319" marT="11659" marB="11659" anchor="ctr">
                    <a:lnL>
                      <a:noFill/>
                    </a:lnL>
                    <a:lnR>
                      <a:noFill/>
                    </a:lnR>
                    <a:lnT>
                      <a:noFill/>
                    </a:lnT>
                    <a:lnB>
                      <a:noFill/>
                    </a:lnB>
                    <a:solidFill>
                      <a:srgbClr val="336666"/>
                    </a:solidFill>
                  </a:tcPr>
                </a:tc>
                <a:tc>
                  <a:txBody>
                    <a:bodyPr/>
                    <a:lstStyle/>
                    <a:p>
                      <a:pPr algn="ctr"/>
                      <a:r>
                        <a:rPr lang="en-US" sz="900">
                          <a:effectLst/>
                        </a:rPr>
                        <a:t>66CCFF</a:t>
                      </a:r>
                    </a:p>
                  </a:txBody>
                  <a:tcPr marL="23319" marR="23319" marT="11659" marB="11659" anchor="ctr">
                    <a:lnL>
                      <a:noFill/>
                    </a:lnL>
                    <a:lnR>
                      <a:noFill/>
                    </a:lnR>
                    <a:lnT>
                      <a:noFill/>
                    </a:lnT>
                    <a:lnB>
                      <a:noFill/>
                    </a:lnB>
                    <a:solidFill>
                      <a:srgbClr val="66CCFF"/>
                    </a:solidFill>
                  </a:tcPr>
                </a:tc>
                <a:tc>
                  <a:txBody>
                    <a:bodyPr/>
                    <a:lstStyle/>
                    <a:p>
                      <a:pPr algn="ctr"/>
                      <a:r>
                        <a:rPr lang="en-US" sz="900">
                          <a:effectLst/>
                        </a:rPr>
                        <a:t>33CCFF</a:t>
                      </a:r>
                    </a:p>
                  </a:txBody>
                  <a:tcPr marL="23319" marR="23319" marT="11659" marB="11659" anchor="ctr">
                    <a:lnL>
                      <a:noFill/>
                    </a:lnL>
                    <a:lnR>
                      <a:noFill/>
                    </a:lnR>
                    <a:lnT>
                      <a:noFill/>
                    </a:lnT>
                    <a:lnB>
                      <a:noFill/>
                    </a:lnB>
                    <a:solidFill>
                      <a:srgbClr val="33CCFF"/>
                    </a:solidFill>
                  </a:tcPr>
                </a:tc>
                <a:tc>
                  <a:txBody>
                    <a:bodyPr/>
                    <a:lstStyle/>
                    <a:p>
                      <a:pPr algn="ctr"/>
                      <a:r>
                        <a:rPr lang="en-US" sz="900">
                          <a:effectLst/>
                        </a:rPr>
                        <a:t>00CCFF</a:t>
                      </a:r>
                    </a:p>
                  </a:txBody>
                  <a:tcPr marL="23319" marR="23319" marT="11659" marB="11659" anchor="ctr">
                    <a:lnL>
                      <a:noFill/>
                    </a:lnL>
                    <a:lnR>
                      <a:noFill/>
                    </a:lnR>
                    <a:lnT>
                      <a:noFill/>
                    </a:lnT>
                    <a:lnB>
                      <a:noFill/>
                    </a:lnB>
                    <a:solidFill>
                      <a:srgbClr val="00CCFF"/>
                    </a:solidFill>
                  </a:tcPr>
                </a:tc>
                <a:tc>
                  <a:txBody>
                    <a:bodyPr/>
                    <a:lstStyle/>
                    <a:p>
                      <a:pPr algn="ctr"/>
                      <a:r>
                        <a:rPr lang="en-US" sz="900">
                          <a:effectLst/>
                        </a:rPr>
                        <a:t>3399CC</a:t>
                      </a:r>
                    </a:p>
                  </a:txBody>
                  <a:tcPr marL="23319" marR="23319" marT="11659" marB="11659" anchor="ctr">
                    <a:lnL>
                      <a:noFill/>
                    </a:lnL>
                    <a:lnR>
                      <a:noFill/>
                    </a:lnR>
                    <a:lnT>
                      <a:noFill/>
                    </a:lnT>
                    <a:lnB>
                      <a:noFill/>
                    </a:lnB>
                    <a:solidFill>
                      <a:srgbClr val="3399CC"/>
                    </a:solidFill>
                  </a:tcPr>
                </a:tc>
              </a:tr>
              <a:tr h="152410">
                <a:tc>
                  <a:txBody>
                    <a:bodyPr/>
                    <a:lstStyle/>
                    <a:p>
                      <a:pPr algn="ctr"/>
                      <a:r>
                        <a:rPr lang="en-US" sz="900">
                          <a:effectLst/>
                        </a:rPr>
                        <a:t>0099CC</a:t>
                      </a:r>
                    </a:p>
                  </a:txBody>
                  <a:tcPr marL="23319" marR="23319" marT="11659" marB="11659" anchor="ctr">
                    <a:lnL>
                      <a:noFill/>
                    </a:lnL>
                    <a:lnR>
                      <a:noFill/>
                    </a:lnR>
                    <a:lnT>
                      <a:noFill/>
                    </a:lnT>
                    <a:lnB>
                      <a:noFill/>
                    </a:lnB>
                    <a:solidFill>
                      <a:srgbClr val="0099CC"/>
                    </a:solidFill>
                  </a:tcPr>
                </a:tc>
                <a:tc>
                  <a:txBody>
                    <a:bodyPr/>
                    <a:lstStyle/>
                    <a:p>
                      <a:pPr algn="ctr"/>
                      <a:r>
                        <a:rPr lang="ru-RU" sz="900">
                          <a:solidFill>
                            <a:srgbClr val="FFFFFF"/>
                          </a:solidFill>
                          <a:effectLst/>
                        </a:rPr>
                        <a:t>003333</a:t>
                      </a:r>
                    </a:p>
                  </a:txBody>
                  <a:tcPr marL="23319" marR="23319" marT="11659" marB="11659" anchor="ctr">
                    <a:lnL>
                      <a:noFill/>
                    </a:lnL>
                    <a:lnR>
                      <a:noFill/>
                    </a:lnR>
                    <a:lnT>
                      <a:noFill/>
                    </a:lnT>
                    <a:lnB>
                      <a:noFill/>
                    </a:lnB>
                    <a:solidFill>
                      <a:srgbClr val="003333"/>
                    </a:solidFill>
                  </a:tcPr>
                </a:tc>
                <a:tc>
                  <a:txBody>
                    <a:bodyPr/>
                    <a:lstStyle/>
                    <a:p>
                      <a:pPr algn="ctr"/>
                      <a:r>
                        <a:rPr lang="en-US" sz="900">
                          <a:effectLst/>
                        </a:rPr>
                        <a:t>99CCFF</a:t>
                      </a:r>
                    </a:p>
                  </a:txBody>
                  <a:tcPr marL="23319" marR="23319" marT="11659" marB="11659" anchor="ctr">
                    <a:lnL>
                      <a:noFill/>
                    </a:lnL>
                    <a:lnR>
                      <a:noFill/>
                    </a:lnR>
                    <a:lnT>
                      <a:noFill/>
                    </a:lnT>
                    <a:lnB>
                      <a:noFill/>
                    </a:lnB>
                    <a:solidFill>
                      <a:srgbClr val="99CCFF"/>
                    </a:solidFill>
                  </a:tcPr>
                </a:tc>
                <a:tc>
                  <a:txBody>
                    <a:bodyPr/>
                    <a:lstStyle/>
                    <a:p>
                      <a:pPr algn="ctr"/>
                      <a:r>
                        <a:rPr lang="en-US" sz="900">
                          <a:effectLst/>
                        </a:rPr>
                        <a:t>3399FF</a:t>
                      </a:r>
                    </a:p>
                  </a:txBody>
                  <a:tcPr marL="23319" marR="23319" marT="11659" marB="11659" anchor="ctr">
                    <a:lnL>
                      <a:noFill/>
                    </a:lnL>
                    <a:lnR>
                      <a:noFill/>
                    </a:lnR>
                    <a:lnT>
                      <a:noFill/>
                    </a:lnT>
                    <a:lnB>
                      <a:noFill/>
                    </a:lnB>
                    <a:solidFill>
                      <a:srgbClr val="3399FF"/>
                    </a:solidFill>
                  </a:tcPr>
                </a:tc>
                <a:tc>
                  <a:txBody>
                    <a:bodyPr/>
                    <a:lstStyle/>
                    <a:p>
                      <a:pPr algn="ctr"/>
                      <a:r>
                        <a:rPr lang="en-US" sz="900">
                          <a:effectLst/>
                        </a:rPr>
                        <a:t>0099FF</a:t>
                      </a:r>
                    </a:p>
                  </a:txBody>
                  <a:tcPr marL="23319" marR="23319" marT="11659" marB="11659" anchor="ctr">
                    <a:lnL>
                      <a:noFill/>
                    </a:lnL>
                    <a:lnR>
                      <a:noFill/>
                    </a:lnR>
                    <a:lnT>
                      <a:noFill/>
                    </a:lnT>
                    <a:lnB>
                      <a:noFill/>
                    </a:lnB>
                    <a:solidFill>
                      <a:srgbClr val="0099FF"/>
                    </a:solidFill>
                  </a:tcPr>
                </a:tc>
                <a:tc>
                  <a:txBody>
                    <a:bodyPr/>
                    <a:lstStyle/>
                    <a:p>
                      <a:pPr algn="ctr"/>
                      <a:r>
                        <a:rPr lang="en-US" sz="900">
                          <a:effectLst/>
                        </a:rPr>
                        <a:t>6699CC</a:t>
                      </a:r>
                    </a:p>
                  </a:txBody>
                  <a:tcPr marL="23319" marR="23319" marT="11659" marB="11659" anchor="ctr">
                    <a:lnL>
                      <a:noFill/>
                    </a:lnL>
                    <a:lnR>
                      <a:noFill/>
                    </a:lnR>
                    <a:lnT>
                      <a:noFill/>
                    </a:lnT>
                    <a:lnB>
                      <a:noFill/>
                    </a:lnB>
                    <a:solidFill>
                      <a:srgbClr val="6699CC"/>
                    </a:solidFill>
                  </a:tcPr>
                </a:tc>
                <a:tc>
                  <a:txBody>
                    <a:bodyPr/>
                    <a:lstStyle/>
                    <a:p>
                      <a:pPr algn="ctr"/>
                      <a:r>
                        <a:rPr lang="ru-RU" sz="900">
                          <a:effectLst/>
                        </a:rPr>
                        <a:t>336699</a:t>
                      </a:r>
                    </a:p>
                  </a:txBody>
                  <a:tcPr marL="23319" marR="23319" marT="11659" marB="11659" anchor="ctr">
                    <a:lnL>
                      <a:noFill/>
                    </a:lnL>
                    <a:lnR>
                      <a:noFill/>
                    </a:lnR>
                    <a:lnT>
                      <a:noFill/>
                    </a:lnT>
                    <a:lnB>
                      <a:noFill/>
                    </a:lnB>
                    <a:solidFill>
                      <a:srgbClr val="336699"/>
                    </a:solidFill>
                  </a:tcPr>
                </a:tc>
                <a:tc>
                  <a:txBody>
                    <a:bodyPr/>
                    <a:lstStyle/>
                    <a:p>
                      <a:pPr algn="ctr"/>
                      <a:r>
                        <a:rPr lang="ru-RU" sz="900">
                          <a:effectLst/>
                        </a:rPr>
                        <a:t>006699</a:t>
                      </a:r>
                    </a:p>
                  </a:txBody>
                  <a:tcPr marL="23319" marR="23319" marT="11659" marB="11659" anchor="ctr">
                    <a:lnL>
                      <a:noFill/>
                    </a:lnL>
                    <a:lnR>
                      <a:noFill/>
                    </a:lnR>
                    <a:lnT>
                      <a:noFill/>
                    </a:lnT>
                    <a:lnB>
                      <a:noFill/>
                    </a:lnB>
                    <a:solidFill>
                      <a:srgbClr val="006699"/>
                    </a:solidFill>
                  </a:tcPr>
                </a:tc>
              </a:tr>
              <a:tr h="151147">
                <a:tc>
                  <a:txBody>
                    <a:bodyPr/>
                    <a:lstStyle/>
                    <a:p>
                      <a:pPr algn="ctr"/>
                      <a:r>
                        <a:rPr lang="en-US" sz="900">
                          <a:effectLst/>
                        </a:rPr>
                        <a:t>0066FF</a:t>
                      </a:r>
                    </a:p>
                  </a:txBody>
                  <a:tcPr marL="23319" marR="23319" marT="11659" marB="11659" anchor="ctr">
                    <a:lnL>
                      <a:noFill/>
                    </a:lnL>
                    <a:lnR>
                      <a:noFill/>
                    </a:lnR>
                    <a:lnT>
                      <a:noFill/>
                    </a:lnT>
                    <a:lnB>
                      <a:noFill/>
                    </a:lnB>
                    <a:solidFill>
                      <a:srgbClr val="0066FF"/>
                    </a:solidFill>
                  </a:tcPr>
                </a:tc>
                <a:tc>
                  <a:txBody>
                    <a:bodyPr/>
                    <a:lstStyle/>
                    <a:p>
                      <a:pPr algn="ctr"/>
                      <a:r>
                        <a:rPr lang="en-US" sz="900">
                          <a:effectLst/>
                        </a:rPr>
                        <a:t>3366CC</a:t>
                      </a:r>
                    </a:p>
                  </a:txBody>
                  <a:tcPr marL="23319" marR="23319" marT="11659" marB="11659" anchor="ctr">
                    <a:lnL>
                      <a:noFill/>
                    </a:lnL>
                    <a:lnR>
                      <a:noFill/>
                    </a:lnR>
                    <a:lnT>
                      <a:noFill/>
                    </a:lnT>
                    <a:lnB>
                      <a:noFill/>
                    </a:lnB>
                    <a:solidFill>
                      <a:srgbClr val="3366CC"/>
                    </a:solidFill>
                  </a:tcPr>
                </a:tc>
                <a:tc>
                  <a:txBody>
                    <a:bodyPr/>
                    <a:lstStyle/>
                    <a:p>
                      <a:pPr algn="ctr"/>
                      <a:r>
                        <a:rPr lang="en-US" sz="900">
                          <a:effectLst/>
                        </a:rPr>
                        <a:t>0066CC</a:t>
                      </a:r>
                    </a:p>
                  </a:txBody>
                  <a:tcPr marL="23319" marR="23319" marT="11659" marB="11659" anchor="ctr">
                    <a:lnL>
                      <a:noFill/>
                    </a:lnL>
                    <a:lnR>
                      <a:noFill/>
                    </a:lnR>
                    <a:lnT>
                      <a:noFill/>
                    </a:lnT>
                    <a:lnB>
                      <a:noFill/>
                    </a:lnB>
                    <a:solidFill>
                      <a:srgbClr val="0066CC"/>
                    </a:solidFill>
                  </a:tcPr>
                </a:tc>
                <a:tc>
                  <a:txBody>
                    <a:bodyPr/>
                    <a:lstStyle/>
                    <a:p>
                      <a:pPr algn="ctr"/>
                      <a:r>
                        <a:rPr lang="en-US" sz="900">
                          <a:effectLst/>
                        </a:rPr>
                        <a:t>0033FF</a:t>
                      </a:r>
                    </a:p>
                  </a:txBody>
                  <a:tcPr marL="23319" marR="23319" marT="11659" marB="11659" anchor="ctr">
                    <a:lnL>
                      <a:noFill/>
                    </a:lnL>
                    <a:lnR>
                      <a:noFill/>
                    </a:lnR>
                    <a:lnT>
                      <a:noFill/>
                    </a:lnT>
                    <a:lnB>
                      <a:noFill/>
                    </a:lnB>
                    <a:solidFill>
                      <a:srgbClr val="0033FF"/>
                    </a:solidFill>
                  </a:tcPr>
                </a:tc>
                <a:tc>
                  <a:txBody>
                    <a:bodyPr/>
                    <a:lstStyle/>
                    <a:p>
                      <a:pPr algn="ctr"/>
                      <a:r>
                        <a:rPr lang="ru-RU" sz="900">
                          <a:effectLst/>
                        </a:rPr>
                        <a:t>003399</a:t>
                      </a:r>
                    </a:p>
                  </a:txBody>
                  <a:tcPr marL="23319" marR="23319" marT="11659" marB="11659" anchor="ctr">
                    <a:lnL>
                      <a:noFill/>
                    </a:lnL>
                    <a:lnR>
                      <a:noFill/>
                    </a:lnR>
                    <a:lnT>
                      <a:noFill/>
                    </a:lnT>
                    <a:lnB>
                      <a:noFill/>
                    </a:lnB>
                    <a:solidFill>
                      <a:srgbClr val="003399"/>
                    </a:solidFill>
                  </a:tcPr>
                </a:tc>
                <a:tc>
                  <a:txBody>
                    <a:bodyPr/>
                    <a:lstStyle/>
                    <a:p>
                      <a:pPr algn="ctr"/>
                      <a:r>
                        <a:rPr lang="ru-RU" sz="900">
                          <a:solidFill>
                            <a:srgbClr val="FFFFFF"/>
                          </a:solidFill>
                          <a:effectLst/>
                        </a:rPr>
                        <a:t>003366</a:t>
                      </a:r>
                    </a:p>
                  </a:txBody>
                  <a:tcPr marL="23319" marR="23319" marT="11659" marB="11659" anchor="ctr">
                    <a:lnL>
                      <a:noFill/>
                    </a:lnL>
                    <a:lnR>
                      <a:noFill/>
                    </a:lnR>
                    <a:lnT>
                      <a:noFill/>
                    </a:lnT>
                    <a:lnB>
                      <a:noFill/>
                    </a:lnB>
                    <a:solidFill>
                      <a:srgbClr val="003366"/>
                    </a:solidFill>
                  </a:tcPr>
                </a:tc>
                <a:tc>
                  <a:txBody>
                    <a:bodyPr/>
                    <a:lstStyle/>
                    <a:p>
                      <a:pPr algn="ctr"/>
                      <a:r>
                        <a:rPr lang="en-US" sz="900">
                          <a:effectLst/>
                        </a:rPr>
                        <a:t>6699FF</a:t>
                      </a:r>
                    </a:p>
                  </a:txBody>
                  <a:tcPr marL="23319" marR="23319" marT="11659" marB="11659" anchor="ctr">
                    <a:lnL>
                      <a:noFill/>
                    </a:lnL>
                    <a:lnR>
                      <a:noFill/>
                    </a:lnR>
                    <a:lnT>
                      <a:noFill/>
                    </a:lnT>
                    <a:lnB>
                      <a:noFill/>
                    </a:lnB>
                    <a:solidFill>
                      <a:srgbClr val="6699FF"/>
                    </a:solidFill>
                  </a:tcPr>
                </a:tc>
                <a:tc>
                  <a:txBody>
                    <a:bodyPr/>
                    <a:lstStyle/>
                    <a:p>
                      <a:pPr algn="ctr"/>
                      <a:r>
                        <a:rPr lang="en-US" sz="900">
                          <a:effectLst/>
                        </a:rPr>
                        <a:t>3366FF</a:t>
                      </a:r>
                    </a:p>
                  </a:txBody>
                  <a:tcPr marL="23319" marR="23319" marT="11659" marB="11659" anchor="ctr">
                    <a:lnL>
                      <a:noFill/>
                    </a:lnL>
                    <a:lnR>
                      <a:noFill/>
                    </a:lnR>
                    <a:lnT>
                      <a:noFill/>
                    </a:lnT>
                    <a:lnB>
                      <a:noFill/>
                    </a:lnB>
                    <a:solidFill>
                      <a:srgbClr val="3366FF"/>
                    </a:solidFill>
                  </a:tcPr>
                </a:tc>
              </a:tr>
              <a:tr h="151147">
                <a:tc>
                  <a:txBody>
                    <a:bodyPr/>
                    <a:lstStyle/>
                    <a:p>
                      <a:pPr algn="ctr"/>
                      <a:r>
                        <a:rPr lang="en-US" sz="900">
                          <a:solidFill>
                            <a:srgbClr val="FFFFFF"/>
                          </a:solidFill>
                          <a:effectLst/>
                        </a:rPr>
                        <a:t>0000FF</a:t>
                      </a:r>
                    </a:p>
                  </a:txBody>
                  <a:tcPr marL="23319" marR="23319" marT="11659" marB="11659" anchor="ctr">
                    <a:lnL>
                      <a:noFill/>
                    </a:lnL>
                    <a:lnR>
                      <a:noFill/>
                    </a:lnR>
                    <a:lnT>
                      <a:noFill/>
                    </a:lnT>
                    <a:lnB>
                      <a:noFill/>
                    </a:lnB>
                    <a:solidFill>
                      <a:srgbClr val="0000FF"/>
                    </a:solidFill>
                  </a:tcPr>
                </a:tc>
                <a:tc>
                  <a:txBody>
                    <a:bodyPr/>
                    <a:lstStyle/>
                    <a:p>
                      <a:pPr algn="ctr"/>
                      <a:r>
                        <a:rPr lang="en-US" sz="900">
                          <a:solidFill>
                            <a:srgbClr val="FFFFFF"/>
                          </a:solidFill>
                          <a:effectLst/>
                        </a:rPr>
                        <a:t>0000CC</a:t>
                      </a:r>
                    </a:p>
                  </a:txBody>
                  <a:tcPr marL="23319" marR="23319" marT="11659" marB="11659" anchor="ctr">
                    <a:lnL>
                      <a:noFill/>
                    </a:lnL>
                    <a:lnR>
                      <a:noFill/>
                    </a:lnR>
                    <a:lnT>
                      <a:noFill/>
                    </a:lnT>
                    <a:lnB>
                      <a:noFill/>
                    </a:lnB>
                    <a:solidFill>
                      <a:srgbClr val="0000CC"/>
                    </a:solidFill>
                  </a:tcPr>
                </a:tc>
                <a:tc>
                  <a:txBody>
                    <a:bodyPr/>
                    <a:lstStyle/>
                    <a:p>
                      <a:pPr algn="ctr"/>
                      <a:r>
                        <a:rPr lang="en-US" sz="900">
                          <a:effectLst/>
                        </a:rPr>
                        <a:t>0033CC</a:t>
                      </a:r>
                    </a:p>
                  </a:txBody>
                  <a:tcPr marL="23319" marR="23319" marT="11659" marB="11659" anchor="ctr">
                    <a:lnL>
                      <a:noFill/>
                    </a:lnL>
                    <a:lnR>
                      <a:noFill/>
                    </a:lnR>
                    <a:lnT>
                      <a:noFill/>
                    </a:lnT>
                    <a:lnB>
                      <a:noFill/>
                    </a:lnB>
                    <a:solidFill>
                      <a:srgbClr val="0033CC"/>
                    </a:solidFill>
                  </a:tcPr>
                </a:tc>
                <a:tc>
                  <a:txBody>
                    <a:bodyPr/>
                    <a:lstStyle/>
                    <a:p>
                      <a:pPr algn="ctr"/>
                      <a:r>
                        <a:rPr lang="ru-RU" sz="900">
                          <a:solidFill>
                            <a:srgbClr val="FFFFFF"/>
                          </a:solidFill>
                          <a:effectLst/>
                        </a:rPr>
                        <a:t>000033</a:t>
                      </a:r>
                    </a:p>
                  </a:txBody>
                  <a:tcPr marL="23319" marR="23319" marT="11659" marB="11659" anchor="ctr">
                    <a:lnL>
                      <a:noFill/>
                    </a:lnL>
                    <a:lnR>
                      <a:noFill/>
                    </a:lnR>
                    <a:lnT>
                      <a:noFill/>
                    </a:lnT>
                    <a:lnB>
                      <a:noFill/>
                    </a:lnB>
                    <a:solidFill>
                      <a:srgbClr val="000033"/>
                    </a:solidFill>
                  </a:tcPr>
                </a:tc>
                <a:tc>
                  <a:txBody>
                    <a:bodyPr/>
                    <a:lstStyle/>
                    <a:p>
                      <a:pPr algn="ctr"/>
                      <a:r>
                        <a:rPr lang="en-US" sz="900">
                          <a:effectLst/>
                        </a:rPr>
                        <a:t>3333FF</a:t>
                      </a:r>
                    </a:p>
                  </a:txBody>
                  <a:tcPr marL="23319" marR="23319" marT="11659" marB="11659" anchor="ctr">
                    <a:lnL>
                      <a:noFill/>
                    </a:lnL>
                    <a:lnR>
                      <a:noFill/>
                    </a:lnR>
                    <a:lnT>
                      <a:noFill/>
                    </a:lnT>
                    <a:lnB>
                      <a:noFill/>
                    </a:lnB>
                    <a:solidFill>
                      <a:srgbClr val="3333FF"/>
                    </a:solidFill>
                  </a:tcPr>
                </a:tc>
                <a:tc>
                  <a:txBody>
                    <a:bodyPr/>
                    <a:lstStyle/>
                    <a:p>
                      <a:pPr algn="ctr"/>
                      <a:r>
                        <a:rPr lang="en-US" sz="900">
                          <a:effectLst/>
                        </a:rPr>
                        <a:t>3300FF</a:t>
                      </a:r>
                    </a:p>
                  </a:txBody>
                  <a:tcPr marL="23319" marR="23319" marT="11659" marB="11659" anchor="ctr">
                    <a:lnL>
                      <a:noFill/>
                    </a:lnL>
                    <a:lnR>
                      <a:noFill/>
                    </a:lnR>
                    <a:lnT>
                      <a:noFill/>
                    </a:lnT>
                    <a:lnB>
                      <a:noFill/>
                    </a:lnB>
                    <a:solidFill>
                      <a:srgbClr val="3300FF"/>
                    </a:solidFill>
                  </a:tcPr>
                </a:tc>
                <a:tc>
                  <a:txBody>
                    <a:bodyPr/>
                    <a:lstStyle/>
                    <a:p>
                      <a:pPr algn="ctr"/>
                      <a:r>
                        <a:rPr lang="en-US" sz="900">
                          <a:effectLst/>
                        </a:rPr>
                        <a:t>3300CC</a:t>
                      </a:r>
                    </a:p>
                  </a:txBody>
                  <a:tcPr marL="23319" marR="23319" marT="11659" marB="11659" anchor="ctr">
                    <a:lnL>
                      <a:noFill/>
                    </a:lnL>
                    <a:lnR>
                      <a:noFill/>
                    </a:lnR>
                    <a:lnT>
                      <a:noFill/>
                    </a:lnT>
                    <a:lnB>
                      <a:noFill/>
                    </a:lnB>
                    <a:solidFill>
                      <a:srgbClr val="3300CC"/>
                    </a:solidFill>
                  </a:tcPr>
                </a:tc>
                <a:tc>
                  <a:txBody>
                    <a:bodyPr/>
                    <a:lstStyle/>
                    <a:p>
                      <a:pPr algn="ctr"/>
                      <a:r>
                        <a:rPr lang="en-US" sz="900">
                          <a:effectLst/>
                        </a:rPr>
                        <a:t>3333CC</a:t>
                      </a:r>
                    </a:p>
                  </a:txBody>
                  <a:tcPr marL="23319" marR="23319" marT="11659" marB="11659" anchor="ctr">
                    <a:lnL>
                      <a:noFill/>
                    </a:lnL>
                    <a:lnR>
                      <a:noFill/>
                    </a:lnR>
                    <a:lnT>
                      <a:noFill/>
                    </a:lnT>
                    <a:lnB>
                      <a:noFill/>
                    </a:lnB>
                    <a:solidFill>
                      <a:srgbClr val="3333CC"/>
                    </a:solidFill>
                  </a:tcPr>
                </a:tc>
              </a:tr>
              <a:tr h="151147">
                <a:tc>
                  <a:txBody>
                    <a:bodyPr/>
                    <a:lstStyle/>
                    <a:p>
                      <a:pPr algn="ctr"/>
                      <a:r>
                        <a:rPr lang="ru-RU" sz="900">
                          <a:solidFill>
                            <a:srgbClr val="FFFFFF"/>
                          </a:solidFill>
                          <a:effectLst/>
                        </a:rPr>
                        <a:t>000099</a:t>
                      </a:r>
                    </a:p>
                  </a:txBody>
                  <a:tcPr marL="23319" marR="23319" marT="11659" marB="11659" anchor="ctr">
                    <a:lnL>
                      <a:noFill/>
                    </a:lnL>
                    <a:lnR>
                      <a:noFill/>
                    </a:lnR>
                    <a:lnT>
                      <a:noFill/>
                    </a:lnT>
                    <a:lnB>
                      <a:noFill/>
                    </a:lnB>
                    <a:solidFill>
                      <a:srgbClr val="000099"/>
                    </a:solidFill>
                  </a:tcPr>
                </a:tc>
                <a:tc>
                  <a:txBody>
                    <a:bodyPr/>
                    <a:lstStyle/>
                    <a:p>
                      <a:pPr algn="ctr"/>
                      <a:r>
                        <a:rPr lang="ru-RU" sz="900">
                          <a:solidFill>
                            <a:srgbClr val="FFFFFF"/>
                          </a:solidFill>
                          <a:effectLst/>
                        </a:rPr>
                        <a:t>000066</a:t>
                      </a:r>
                    </a:p>
                  </a:txBody>
                  <a:tcPr marL="23319" marR="23319" marT="11659" marB="11659" anchor="ctr">
                    <a:lnL>
                      <a:noFill/>
                    </a:lnL>
                    <a:lnR>
                      <a:noFill/>
                    </a:lnR>
                    <a:lnT>
                      <a:noFill/>
                    </a:lnT>
                    <a:lnB>
                      <a:noFill/>
                    </a:lnB>
                    <a:solidFill>
                      <a:srgbClr val="000066"/>
                    </a:solidFill>
                  </a:tcPr>
                </a:tc>
                <a:tc>
                  <a:txBody>
                    <a:bodyPr/>
                    <a:lstStyle/>
                    <a:p>
                      <a:pPr algn="ctr"/>
                      <a:r>
                        <a:rPr lang="en-US" sz="900">
                          <a:effectLst/>
                        </a:rPr>
                        <a:t>9999CC</a:t>
                      </a:r>
                    </a:p>
                  </a:txBody>
                  <a:tcPr marL="23319" marR="23319" marT="11659" marB="11659" anchor="ctr">
                    <a:lnL>
                      <a:noFill/>
                    </a:lnL>
                    <a:lnR>
                      <a:noFill/>
                    </a:lnR>
                    <a:lnT>
                      <a:noFill/>
                    </a:lnT>
                    <a:lnB>
                      <a:noFill/>
                    </a:lnB>
                    <a:solidFill>
                      <a:srgbClr val="9999CC"/>
                    </a:solidFill>
                  </a:tcPr>
                </a:tc>
                <a:tc>
                  <a:txBody>
                    <a:bodyPr/>
                    <a:lstStyle/>
                    <a:p>
                      <a:pPr algn="ctr"/>
                      <a:r>
                        <a:rPr lang="en-US" sz="900">
                          <a:effectLst/>
                        </a:rPr>
                        <a:t>6666FF</a:t>
                      </a:r>
                    </a:p>
                  </a:txBody>
                  <a:tcPr marL="23319" marR="23319" marT="11659" marB="11659" anchor="ctr">
                    <a:lnL>
                      <a:noFill/>
                    </a:lnL>
                    <a:lnR>
                      <a:noFill/>
                    </a:lnR>
                    <a:lnT>
                      <a:noFill/>
                    </a:lnT>
                    <a:lnB>
                      <a:noFill/>
                    </a:lnB>
                    <a:solidFill>
                      <a:srgbClr val="6666FF"/>
                    </a:solidFill>
                  </a:tcPr>
                </a:tc>
                <a:tc>
                  <a:txBody>
                    <a:bodyPr/>
                    <a:lstStyle/>
                    <a:p>
                      <a:pPr algn="ctr"/>
                      <a:r>
                        <a:rPr lang="en-US" sz="900">
                          <a:effectLst/>
                        </a:rPr>
                        <a:t>6666CC</a:t>
                      </a:r>
                    </a:p>
                  </a:txBody>
                  <a:tcPr marL="23319" marR="23319" marT="11659" marB="11659" anchor="ctr">
                    <a:lnL>
                      <a:noFill/>
                    </a:lnL>
                    <a:lnR>
                      <a:noFill/>
                    </a:lnR>
                    <a:lnT>
                      <a:noFill/>
                    </a:lnT>
                    <a:lnB>
                      <a:noFill/>
                    </a:lnB>
                    <a:solidFill>
                      <a:srgbClr val="6666CC"/>
                    </a:solidFill>
                  </a:tcPr>
                </a:tc>
                <a:tc>
                  <a:txBody>
                    <a:bodyPr/>
                    <a:lstStyle/>
                    <a:p>
                      <a:pPr algn="ctr"/>
                      <a:r>
                        <a:rPr lang="ru-RU" sz="900">
                          <a:effectLst/>
                        </a:rPr>
                        <a:t>666699</a:t>
                      </a:r>
                    </a:p>
                  </a:txBody>
                  <a:tcPr marL="23319" marR="23319" marT="11659" marB="11659" anchor="ctr">
                    <a:lnL>
                      <a:noFill/>
                    </a:lnL>
                    <a:lnR>
                      <a:noFill/>
                    </a:lnR>
                    <a:lnT>
                      <a:noFill/>
                    </a:lnT>
                    <a:lnB>
                      <a:noFill/>
                    </a:lnB>
                    <a:solidFill>
                      <a:srgbClr val="666699"/>
                    </a:solidFill>
                  </a:tcPr>
                </a:tc>
                <a:tc>
                  <a:txBody>
                    <a:bodyPr/>
                    <a:lstStyle/>
                    <a:p>
                      <a:pPr algn="ctr"/>
                      <a:r>
                        <a:rPr lang="ru-RU" sz="900">
                          <a:effectLst/>
                        </a:rPr>
                        <a:t>333399</a:t>
                      </a:r>
                    </a:p>
                  </a:txBody>
                  <a:tcPr marL="23319" marR="23319" marT="11659" marB="11659" anchor="ctr">
                    <a:lnL>
                      <a:noFill/>
                    </a:lnL>
                    <a:lnR>
                      <a:noFill/>
                    </a:lnR>
                    <a:lnT>
                      <a:noFill/>
                    </a:lnT>
                    <a:lnB>
                      <a:noFill/>
                    </a:lnB>
                    <a:solidFill>
                      <a:srgbClr val="333399"/>
                    </a:solidFill>
                  </a:tcPr>
                </a:tc>
                <a:tc>
                  <a:txBody>
                    <a:bodyPr/>
                    <a:lstStyle/>
                    <a:p>
                      <a:pPr algn="ctr"/>
                      <a:r>
                        <a:rPr lang="ru-RU" sz="900">
                          <a:solidFill>
                            <a:srgbClr val="FFFFFF"/>
                          </a:solidFill>
                          <a:effectLst/>
                        </a:rPr>
                        <a:t>333366</a:t>
                      </a:r>
                    </a:p>
                  </a:txBody>
                  <a:tcPr marL="23319" marR="23319" marT="11659" marB="11659" anchor="ctr">
                    <a:lnL>
                      <a:noFill/>
                    </a:lnL>
                    <a:lnR>
                      <a:noFill/>
                    </a:lnR>
                    <a:lnT>
                      <a:noFill/>
                    </a:lnT>
                    <a:lnB>
                      <a:noFill/>
                    </a:lnB>
                    <a:solidFill>
                      <a:srgbClr val="333366"/>
                    </a:solidFill>
                  </a:tcPr>
                </a:tc>
              </a:tr>
              <a:tr h="215249">
                <a:tc>
                  <a:txBody>
                    <a:bodyPr/>
                    <a:lstStyle/>
                    <a:p>
                      <a:pPr algn="ctr"/>
                      <a:r>
                        <a:rPr lang="en-US" sz="900">
                          <a:effectLst/>
                        </a:rPr>
                        <a:t>CCCCFF</a:t>
                      </a:r>
                    </a:p>
                  </a:txBody>
                  <a:tcPr marL="23319" marR="23319" marT="11659" marB="11659" anchor="ctr">
                    <a:lnL>
                      <a:noFill/>
                    </a:lnL>
                    <a:lnR>
                      <a:noFill/>
                    </a:lnR>
                    <a:lnT>
                      <a:noFill/>
                    </a:lnT>
                    <a:lnB>
                      <a:noFill/>
                    </a:lnB>
                    <a:solidFill>
                      <a:srgbClr val="CCCCFF"/>
                    </a:solidFill>
                  </a:tcPr>
                </a:tc>
                <a:tc>
                  <a:txBody>
                    <a:bodyPr/>
                    <a:lstStyle/>
                    <a:p>
                      <a:pPr algn="ctr"/>
                      <a:r>
                        <a:rPr lang="en-US" sz="900">
                          <a:effectLst/>
                        </a:rPr>
                        <a:t>9999FF</a:t>
                      </a:r>
                    </a:p>
                  </a:txBody>
                  <a:tcPr marL="23319" marR="23319" marT="11659" marB="11659" anchor="ctr">
                    <a:lnL>
                      <a:noFill/>
                    </a:lnL>
                    <a:lnR>
                      <a:noFill/>
                    </a:lnR>
                    <a:lnT>
                      <a:noFill/>
                    </a:lnT>
                    <a:lnB>
                      <a:noFill/>
                    </a:lnB>
                    <a:solidFill>
                      <a:srgbClr val="9999FF"/>
                    </a:solidFill>
                  </a:tcPr>
                </a:tc>
                <a:tc>
                  <a:txBody>
                    <a:bodyPr/>
                    <a:lstStyle/>
                    <a:p>
                      <a:pPr algn="ctr"/>
                      <a:r>
                        <a:rPr lang="en-US" sz="900">
                          <a:effectLst/>
                        </a:rPr>
                        <a:t>6666FF</a:t>
                      </a:r>
                    </a:p>
                  </a:txBody>
                  <a:tcPr marL="23319" marR="23319" marT="11659" marB="11659" anchor="ctr">
                    <a:lnL>
                      <a:noFill/>
                    </a:lnL>
                    <a:lnR>
                      <a:noFill/>
                    </a:lnR>
                    <a:lnT>
                      <a:noFill/>
                    </a:lnT>
                    <a:lnB>
                      <a:noFill/>
                    </a:lnB>
                    <a:solidFill>
                      <a:srgbClr val="6666FF"/>
                    </a:solidFill>
                  </a:tcPr>
                </a:tc>
                <a:tc>
                  <a:txBody>
                    <a:bodyPr/>
                    <a:lstStyle/>
                    <a:p>
                      <a:pPr algn="ctr"/>
                      <a:r>
                        <a:rPr lang="en-US" sz="900">
                          <a:effectLst/>
                        </a:rPr>
                        <a:t>6600FF</a:t>
                      </a:r>
                    </a:p>
                  </a:txBody>
                  <a:tcPr marL="23319" marR="23319" marT="11659" marB="11659" anchor="ctr">
                    <a:lnL>
                      <a:noFill/>
                    </a:lnL>
                    <a:lnR>
                      <a:noFill/>
                    </a:lnR>
                    <a:lnT>
                      <a:noFill/>
                    </a:lnT>
                    <a:lnB>
                      <a:noFill/>
                    </a:lnB>
                    <a:solidFill>
                      <a:srgbClr val="6600FF"/>
                    </a:solidFill>
                  </a:tcPr>
                </a:tc>
                <a:tc>
                  <a:txBody>
                    <a:bodyPr/>
                    <a:lstStyle/>
                    <a:p>
                      <a:pPr algn="ctr"/>
                      <a:r>
                        <a:rPr lang="ru-RU" sz="900">
                          <a:solidFill>
                            <a:srgbClr val="FFFFFF"/>
                          </a:solidFill>
                          <a:effectLst/>
                        </a:rPr>
                        <a:t>330099</a:t>
                      </a:r>
                    </a:p>
                  </a:txBody>
                  <a:tcPr marL="23319" marR="23319" marT="11659" marB="11659" anchor="ctr">
                    <a:lnL>
                      <a:noFill/>
                    </a:lnL>
                    <a:lnR>
                      <a:noFill/>
                    </a:lnR>
                    <a:lnT>
                      <a:noFill/>
                    </a:lnT>
                    <a:lnB>
                      <a:noFill/>
                    </a:lnB>
                    <a:solidFill>
                      <a:srgbClr val="330099"/>
                    </a:solidFill>
                  </a:tcPr>
                </a:tc>
                <a:tc>
                  <a:txBody>
                    <a:bodyPr/>
                    <a:lstStyle/>
                    <a:p>
                      <a:pPr algn="ctr"/>
                      <a:r>
                        <a:rPr lang="ru-RU" sz="900">
                          <a:solidFill>
                            <a:srgbClr val="FFFFFF"/>
                          </a:solidFill>
                          <a:effectLst/>
                        </a:rPr>
                        <a:t>330066</a:t>
                      </a:r>
                    </a:p>
                  </a:txBody>
                  <a:tcPr marL="23319" marR="23319" marT="11659" marB="11659" anchor="ctr">
                    <a:lnL>
                      <a:noFill/>
                    </a:lnL>
                    <a:lnR>
                      <a:noFill/>
                    </a:lnR>
                    <a:lnT>
                      <a:noFill/>
                    </a:lnT>
                    <a:lnB>
                      <a:noFill/>
                    </a:lnB>
                    <a:solidFill>
                      <a:srgbClr val="330066"/>
                    </a:solidFill>
                  </a:tcPr>
                </a:tc>
                <a:tc>
                  <a:txBody>
                    <a:bodyPr/>
                    <a:lstStyle/>
                    <a:p>
                      <a:pPr algn="ctr"/>
                      <a:r>
                        <a:rPr lang="en-US" sz="900" dirty="0">
                          <a:effectLst/>
                        </a:rPr>
                        <a:t>9966CC</a:t>
                      </a:r>
                    </a:p>
                  </a:txBody>
                  <a:tcPr marL="23319" marR="23319" marT="11659" marB="11659" anchor="ctr">
                    <a:lnL>
                      <a:noFill/>
                    </a:lnL>
                    <a:lnR>
                      <a:noFill/>
                    </a:lnR>
                    <a:lnT>
                      <a:noFill/>
                    </a:lnT>
                    <a:lnB>
                      <a:noFill/>
                    </a:lnB>
                    <a:solidFill>
                      <a:srgbClr val="9966CC"/>
                    </a:solidFill>
                  </a:tcPr>
                </a:tc>
                <a:tc>
                  <a:txBody>
                    <a:bodyPr/>
                    <a:lstStyle/>
                    <a:p>
                      <a:pPr algn="ctr"/>
                      <a:r>
                        <a:rPr lang="en-US" sz="900">
                          <a:effectLst/>
                        </a:rPr>
                        <a:t>9966FF</a:t>
                      </a:r>
                    </a:p>
                  </a:txBody>
                  <a:tcPr marL="23319" marR="23319" marT="11659" marB="11659" anchor="ctr">
                    <a:lnL>
                      <a:noFill/>
                    </a:lnL>
                    <a:lnR>
                      <a:noFill/>
                    </a:lnR>
                    <a:lnT>
                      <a:noFill/>
                    </a:lnT>
                    <a:lnB>
                      <a:noFill/>
                    </a:lnB>
                    <a:solidFill>
                      <a:srgbClr val="9966FF"/>
                    </a:solidFill>
                  </a:tcPr>
                </a:tc>
              </a:tr>
              <a:tr h="151147">
                <a:tc>
                  <a:txBody>
                    <a:bodyPr/>
                    <a:lstStyle/>
                    <a:p>
                      <a:pPr algn="ctr"/>
                      <a:r>
                        <a:rPr lang="en-US" sz="900">
                          <a:effectLst/>
                        </a:rPr>
                        <a:t>6600CC</a:t>
                      </a:r>
                    </a:p>
                  </a:txBody>
                  <a:tcPr marL="23319" marR="23319" marT="11659" marB="11659" anchor="ctr">
                    <a:lnL>
                      <a:noFill/>
                    </a:lnL>
                    <a:lnR>
                      <a:noFill/>
                    </a:lnR>
                    <a:lnT>
                      <a:noFill/>
                    </a:lnT>
                    <a:lnB>
                      <a:noFill/>
                    </a:lnB>
                    <a:solidFill>
                      <a:srgbClr val="6600CC"/>
                    </a:solidFill>
                  </a:tcPr>
                </a:tc>
                <a:tc>
                  <a:txBody>
                    <a:bodyPr/>
                    <a:lstStyle/>
                    <a:p>
                      <a:pPr algn="ctr"/>
                      <a:r>
                        <a:rPr lang="en-US" sz="900">
                          <a:effectLst/>
                        </a:rPr>
                        <a:t>6633CC</a:t>
                      </a:r>
                    </a:p>
                  </a:txBody>
                  <a:tcPr marL="23319" marR="23319" marT="11659" marB="11659" anchor="ctr">
                    <a:lnL>
                      <a:noFill/>
                    </a:lnL>
                    <a:lnR>
                      <a:noFill/>
                    </a:lnR>
                    <a:lnT>
                      <a:noFill/>
                    </a:lnT>
                    <a:lnB>
                      <a:noFill/>
                    </a:lnB>
                    <a:solidFill>
                      <a:srgbClr val="6633CC"/>
                    </a:solidFill>
                  </a:tcPr>
                </a:tc>
                <a:tc>
                  <a:txBody>
                    <a:bodyPr/>
                    <a:lstStyle/>
                    <a:p>
                      <a:pPr algn="ctr"/>
                      <a:r>
                        <a:rPr lang="ru-RU" sz="900">
                          <a:effectLst/>
                        </a:rPr>
                        <a:t>663399</a:t>
                      </a:r>
                    </a:p>
                  </a:txBody>
                  <a:tcPr marL="23319" marR="23319" marT="11659" marB="11659" anchor="ctr">
                    <a:lnL>
                      <a:noFill/>
                    </a:lnL>
                    <a:lnR>
                      <a:noFill/>
                    </a:lnR>
                    <a:lnT>
                      <a:noFill/>
                    </a:lnT>
                    <a:lnB>
                      <a:noFill/>
                    </a:lnB>
                    <a:solidFill>
                      <a:srgbClr val="663399"/>
                    </a:solidFill>
                  </a:tcPr>
                </a:tc>
                <a:tc>
                  <a:txBody>
                    <a:bodyPr/>
                    <a:lstStyle/>
                    <a:p>
                      <a:pPr algn="ctr"/>
                      <a:r>
                        <a:rPr lang="ru-RU" sz="900">
                          <a:solidFill>
                            <a:srgbClr val="FFFFFF"/>
                          </a:solidFill>
                          <a:effectLst/>
                        </a:rPr>
                        <a:t>330033</a:t>
                      </a:r>
                    </a:p>
                  </a:txBody>
                  <a:tcPr marL="23319" marR="23319" marT="11659" marB="11659" anchor="ctr">
                    <a:lnL>
                      <a:noFill/>
                    </a:lnL>
                    <a:lnR>
                      <a:noFill/>
                    </a:lnR>
                    <a:lnT>
                      <a:noFill/>
                    </a:lnT>
                    <a:lnB>
                      <a:noFill/>
                    </a:lnB>
                    <a:solidFill>
                      <a:srgbClr val="330033"/>
                    </a:solidFill>
                  </a:tcPr>
                </a:tc>
                <a:tc>
                  <a:txBody>
                    <a:bodyPr/>
                    <a:lstStyle/>
                    <a:p>
                      <a:pPr algn="ctr"/>
                      <a:r>
                        <a:rPr lang="en-US" sz="900">
                          <a:effectLst/>
                        </a:rPr>
                        <a:t>CC99FF</a:t>
                      </a:r>
                    </a:p>
                  </a:txBody>
                  <a:tcPr marL="23319" marR="23319" marT="11659" marB="11659" anchor="ctr">
                    <a:lnL>
                      <a:noFill/>
                    </a:lnL>
                    <a:lnR>
                      <a:noFill/>
                    </a:lnR>
                    <a:lnT>
                      <a:noFill/>
                    </a:lnT>
                    <a:lnB>
                      <a:noFill/>
                    </a:lnB>
                    <a:solidFill>
                      <a:srgbClr val="CC99FF"/>
                    </a:solidFill>
                  </a:tcPr>
                </a:tc>
                <a:tc>
                  <a:txBody>
                    <a:bodyPr/>
                    <a:lstStyle/>
                    <a:p>
                      <a:pPr algn="ctr"/>
                      <a:r>
                        <a:rPr lang="en-US" sz="900">
                          <a:effectLst/>
                        </a:rPr>
                        <a:t>CC66FF</a:t>
                      </a:r>
                    </a:p>
                  </a:txBody>
                  <a:tcPr marL="23319" marR="23319" marT="11659" marB="11659" anchor="ctr">
                    <a:lnL>
                      <a:noFill/>
                    </a:lnL>
                    <a:lnR>
                      <a:noFill/>
                    </a:lnR>
                    <a:lnT>
                      <a:noFill/>
                    </a:lnT>
                    <a:lnB>
                      <a:noFill/>
                    </a:lnB>
                    <a:solidFill>
                      <a:srgbClr val="CC66FF"/>
                    </a:solidFill>
                  </a:tcPr>
                </a:tc>
                <a:tc>
                  <a:txBody>
                    <a:bodyPr/>
                    <a:lstStyle/>
                    <a:p>
                      <a:pPr algn="ctr"/>
                      <a:r>
                        <a:rPr lang="en-US" sz="900">
                          <a:effectLst/>
                        </a:rPr>
                        <a:t>9933FF</a:t>
                      </a:r>
                    </a:p>
                  </a:txBody>
                  <a:tcPr marL="23319" marR="23319" marT="11659" marB="11659" anchor="ctr">
                    <a:lnL>
                      <a:noFill/>
                    </a:lnL>
                    <a:lnR>
                      <a:noFill/>
                    </a:lnR>
                    <a:lnT>
                      <a:noFill/>
                    </a:lnT>
                    <a:lnB>
                      <a:noFill/>
                    </a:lnB>
                    <a:solidFill>
                      <a:srgbClr val="9933FF"/>
                    </a:solidFill>
                  </a:tcPr>
                </a:tc>
                <a:tc>
                  <a:txBody>
                    <a:bodyPr/>
                    <a:lstStyle/>
                    <a:p>
                      <a:pPr algn="ctr"/>
                      <a:r>
                        <a:rPr lang="en-US" sz="900">
                          <a:effectLst/>
                        </a:rPr>
                        <a:t>9900FF</a:t>
                      </a:r>
                    </a:p>
                  </a:txBody>
                  <a:tcPr marL="23319" marR="23319" marT="11659" marB="11659" anchor="ctr">
                    <a:lnL>
                      <a:noFill/>
                    </a:lnL>
                    <a:lnR>
                      <a:noFill/>
                    </a:lnR>
                    <a:lnT>
                      <a:noFill/>
                    </a:lnT>
                    <a:lnB>
                      <a:noFill/>
                    </a:lnB>
                    <a:solidFill>
                      <a:srgbClr val="9900FF"/>
                    </a:solidFill>
                  </a:tcPr>
                </a:tc>
              </a:tr>
              <a:tr h="151147">
                <a:tc>
                  <a:txBody>
                    <a:bodyPr/>
                    <a:lstStyle/>
                    <a:p>
                      <a:pPr algn="ctr"/>
                      <a:r>
                        <a:rPr lang="ru-RU" sz="900">
                          <a:effectLst/>
                        </a:rPr>
                        <a:t>660099</a:t>
                      </a:r>
                    </a:p>
                  </a:txBody>
                  <a:tcPr marL="23319" marR="23319" marT="11659" marB="11659" anchor="ctr">
                    <a:lnL>
                      <a:noFill/>
                    </a:lnL>
                    <a:lnR>
                      <a:noFill/>
                    </a:lnR>
                    <a:lnT>
                      <a:noFill/>
                    </a:lnT>
                    <a:lnB>
                      <a:noFill/>
                    </a:lnB>
                    <a:solidFill>
                      <a:srgbClr val="660099"/>
                    </a:solidFill>
                  </a:tcPr>
                </a:tc>
                <a:tc>
                  <a:txBody>
                    <a:bodyPr/>
                    <a:lstStyle/>
                    <a:p>
                      <a:pPr algn="ctr"/>
                      <a:r>
                        <a:rPr lang="ru-RU" sz="900">
                          <a:effectLst/>
                        </a:rPr>
                        <a:t>663366</a:t>
                      </a:r>
                    </a:p>
                  </a:txBody>
                  <a:tcPr marL="23319" marR="23319" marT="11659" marB="11659" anchor="ctr">
                    <a:lnL>
                      <a:noFill/>
                    </a:lnL>
                    <a:lnR>
                      <a:noFill/>
                    </a:lnR>
                    <a:lnT>
                      <a:noFill/>
                    </a:lnT>
                    <a:lnB>
                      <a:noFill/>
                    </a:lnB>
                    <a:solidFill>
                      <a:srgbClr val="663366"/>
                    </a:solidFill>
                  </a:tcPr>
                </a:tc>
                <a:tc>
                  <a:txBody>
                    <a:bodyPr/>
                    <a:lstStyle/>
                    <a:p>
                      <a:pPr algn="ctr"/>
                      <a:r>
                        <a:rPr lang="en-US" sz="900">
                          <a:effectLst/>
                        </a:rPr>
                        <a:t>CC66FF</a:t>
                      </a:r>
                    </a:p>
                  </a:txBody>
                  <a:tcPr marL="23319" marR="23319" marT="11659" marB="11659" anchor="ctr">
                    <a:lnL>
                      <a:noFill/>
                    </a:lnL>
                    <a:lnR>
                      <a:noFill/>
                    </a:lnR>
                    <a:lnT>
                      <a:noFill/>
                    </a:lnT>
                    <a:lnB>
                      <a:noFill/>
                    </a:lnB>
                    <a:solidFill>
                      <a:srgbClr val="CC66FF"/>
                    </a:solidFill>
                  </a:tcPr>
                </a:tc>
                <a:tc>
                  <a:txBody>
                    <a:bodyPr/>
                    <a:lstStyle/>
                    <a:p>
                      <a:pPr algn="ctr"/>
                      <a:r>
                        <a:rPr lang="en-US" sz="900">
                          <a:effectLst/>
                        </a:rPr>
                        <a:t>CC33FF</a:t>
                      </a:r>
                    </a:p>
                  </a:txBody>
                  <a:tcPr marL="23319" marR="23319" marT="11659" marB="11659" anchor="ctr">
                    <a:lnL>
                      <a:noFill/>
                    </a:lnL>
                    <a:lnR>
                      <a:noFill/>
                    </a:lnR>
                    <a:lnT>
                      <a:noFill/>
                    </a:lnT>
                    <a:lnB>
                      <a:noFill/>
                    </a:lnB>
                    <a:solidFill>
                      <a:srgbClr val="CC33FF"/>
                    </a:solidFill>
                  </a:tcPr>
                </a:tc>
                <a:tc>
                  <a:txBody>
                    <a:bodyPr/>
                    <a:lstStyle/>
                    <a:p>
                      <a:pPr algn="ctr"/>
                      <a:r>
                        <a:rPr lang="en-US" sz="900">
                          <a:effectLst/>
                        </a:rPr>
                        <a:t>CC00FF</a:t>
                      </a:r>
                    </a:p>
                  </a:txBody>
                  <a:tcPr marL="23319" marR="23319" marT="11659" marB="11659" anchor="ctr">
                    <a:lnL>
                      <a:noFill/>
                    </a:lnL>
                    <a:lnR>
                      <a:noFill/>
                    </a:lnR>
                    <a:lnT>
                      <a:noFill/>
                    </a:lnT>
                    <a:lnB>
                      <a:noFill/>
                    </a:lnB>
                    <a:solidFill>
                      <a:srgbClr val="CC00FF"/>
                    </a:solidFill>
                  </a:tcPr>
                </a:tc>
                <a:tc>
                  <a:txBody>
                    <a:bodyPr/>
                    <a:lstStyle/>
                    <a:p>
                      <a:pPr algn="ctr"/>
                      <a:r>
                        <a:rPr lang="en-US" sz="900">
                          <a:effectLst/>
                        </a:rPr>
                        <a:t>9900CC</a:t>
                      </a:r>
                    </a:p>
                  </a:txBody>
                  <a:tcPr marL="23319" marR="23319" marT="11659" marB="11659" anchor="ctr">
                    <a:lnL>
                      <a:noFill/>
                    </a:lnL>
                    <a:lnR>
                      <a:noFill/>
                    </a:lnR>
                    <a:lnT>
                      <a:noFill/>
                    </a:lnT>
                    <a:lnB>
                      <a:noFill/>
                    </a:lnB>
                    <a:solidFill>
                      <a:srgbClr val="9900CC"/>
                    </a:solidFill>
                  </a:tcPr>
                </a:tc>
                <a:tc>
                  <a:txBody>
                    <a:bodyPr/>
                    <a:lstStyle/>
                    <a:p>
                      <a:pPr algn="ctr"/>
                      <a:r>
                        <a:rPr lang="ru-RU" sz="900" dirty="0">
                          <a:effectLst/>
                        </a:rPr>
                        <a:t>996699</a:t>
                      </a:r>
                    </a:p>
                  </a:txBody>
                  <a:tcPr marL="23319" marR="23319" marT="11659" marB="11659" anchor="ctr">
                    <a:lnL>
                      <a:noFill/>
                    </a:lnL>
                    <a:lnR>
                      <a:noFill/>
                    </a:lnR>
                    <a:lnT>
                      <a:noFill/>
                    </a:lnT>
                    <a:lnB>
                      <a:noFill/>
                    </a:lnB>
                    <a:solidFill>
                      <a:srgbClr val="996699"/>
                    </a:solidFill>
                  </a:tcPr>
                </a:tc>
                <a:tc>
                  <a:txBody>
                    <a:bodyPr/>
                    <a:lstStyle/>
                    <a:p>
                      <a:pPr algn="ctr"/>
                      <a:r>
                        <a:rPr lang="ru-RU" sz="900">
                          <a:effectLst/>
                        </a:rPr>
                        <a:t>660066</a:t>
                      </a:r>
                    </a:p>
                  </a:txBody>
                  <a:tcPr marL="23319" marR="23319" marT="11659" marB="11659" anchor="ctr">
                    <a:lnL>
                      <a:noFill/>
                    </a:lnL>
                    <a:lnR>
                      <a:noFill/>
                    </a:lnR>
                    <a:lnT>
                      <a:noFill/>
                    </a:lnT>
                    <a:lnB>
                      <a:noFill/>
                    </a:lnB>
                    <a:solidFill>
                      <a:srgbClr val="660066"/>
                    </a:solidFill>
                  </a:tcPr>
                </a:tc>
              </a:tr>
              <a:tr h="215249">
                <a:tc>
                  <a:txBody>
                    <a:bodyPr/>
                    <a:lstStyle/>
                    <a:p>
                      <a:pPr algn="ctr"/>
                      <a:r>
                        <a:rPr lang="en-US" sz="900">
                          <a:effectLst/>
                        </a:rPr>
                        <a:t>CC99CC</a:t>
                      </a:r>
                    </a:p>
                  </a:txBody>
                  <a:tcPr marL="23319" marR="23319" marT="11659" marB="11659" anchor="ctr">
                    <a:lnL>
                      <a:noFill/>
                    </a:lnL>
                    <a:lnR>
                      <a:noFill/>
                    </a:lnR>
                    <a:lnT>
                      <a:noFill/>
                    </a:lnT>
                    <a:lnB>
                      <a:noFill/>
                    </a:lnB>
                    <a:solidFill>
                      <a:srgbClr val="CC99CC"/>
                    </a:solidFill>
                  </a:tcPr>
                </a:tc>
                <a:tc>
                  <a:txBody>
                    <a:bodyPr/>
                    <a:lstStyle/>
                    <a:p>
                      <a:pPr algn="ctr"/>
                      <a:r>
                        <a:rPr lang="en-US" sz="900">
                          <a:effectLst/>
                        </a:rPr>
                        <a:t>CC66CC</a:t>
                      </a:r>
                    </a:p>
                  </a:txBody>
                  <a:tcPr marL="23319" marR="23319" marT="11659" marB="11659" anchor="ctr">
                    <a:lnL>
                      <a:noFill/>
                    </a:lnL>
                    <a:lnR>
                      <a:noFill/>
                    </a:lnR>
                    <a:lnT>
                      <a:noFill/>
                    </a:lnT>
                    <a:lnB>
                      <a:noFill/>
                    </a:lnB>
                    <a:solidFill>
                      <a:srgbClr val="CC66CC"/>
                    </a:solidFill>
                  </a:tcPr>
                </a:tc>
                <a:tc>
                  <a:txBody>
                    <a:bodyPr/>
                    <a:lstStyle/>
                    <a:p>
                      <a:pPr algn="ctr"/>
                      <a:r>
                        <a:rPr lang="en-US" sz="900">
                          <a:effectLst/>
                        </a:rPr>
                        <a:t>CC33CC</a:t>
                      </a:r>
                    </a:p>
                  </a:txBody>
                  <a:tcPr marL="23319" marR="23319" marT="11659" marB="11659" anchor="ctr">
                    <a:lnL>
                      <a:noFill/>
                    </a:lnL>
                    <a:lnR>
                      <a:noFill/>
                    </a:lnR>
                    <a:lnT>
                      <a:noFill/>
                    </a:lnT>
                    <a:lnB>
                      <a:noFill/>
                    </a:lnB>
                    <a:solidFill>
                      <a:srgbClr val="CC33CC"/>
                    </a:solidFill>
                  </a:tcPr>
                </a:tc>
                <a:tc>
                  <a:txBody>
                    <a:bodyPr/>
                    <a:lstStyle/>
                    <a:p>
                      <a:pPr algn="ctr"/>
                      <a:r>
                        <a:rPr lang="en-US" sz="900">
                          <a:effectLst/>
                        </a:rPr>
                        <a:t>CC00CC</a:t>
                      </a:r>
                    </a:p>
                  </a:txBody>
                  <a:tcPr marL="23319" marR="23319" marT="11659" marB="11659" anchor="ctr">
                    <a:lnL>
                      <a:noFill/>
                    </a:lnL>
                    <a:lnR>
                      <a:noFill/>
                    </a:lnR>
                    <a:lnT>
                      <a:noFill/>
                    </a:lnT>
                    <a:lnB>
                      <a:noFill/>
                    </a:lnB>
                    <a:solidFill>
                      <a:srgbClr val="CC00CC"/>
                    </a:solidFill>
                  </a:tcPr>
                </a:tc>
                <a:tc>
                  <a:txBody>
                    <a:bodyPr/>
                    <a:lstStyle/>
                    <a:p>
                      <a:pPr algn="ctr"/>
                      <a:r>
                        <a:rPr lang="ru-RU" sz="900">
                          <a:effectLst/>
                        </a:rPr>
                        <a:t>990099</a:t>
                      </a:r>
                    </a:p>
                  </a:txBody>
                  <a:tcPr marL="23319" marR="23319" marT="11659" marB="11659" anchor="ctr">
                    <a:lnL>
                      <a:noFill/>
                    </a:lnL>
                    <a:lnR>
                      <a:noFill/>
                    </a:lnR>
                    <a:lnT>
                      <a:noFill/>
                    </a:lnT>
                    <a:lnB>
                      <a:noFill/>
                    </a:lnB>
                    <a:solidFill>
                      <a:srgbClr val="990099"/>
                    </a:solidFill>
                  </a:tcPr>
                </a:tc>
                <a:tc>
                  <a:txBody>
                    <a:bodyPr/>
                    <a:lstStyle/>
                    <a:p>
                      <a:pPr algn="ctr"/>
                      <a:r>
                        <a:rPr lang="ru-RU" sz="900">
                          <a:effectLst/>
                        </a:rPr>
                        <a:t>993399</a:t>
                      </a:r>
                    </a:p>
                  </a:txBody>
                  <a:tcPr marL="23319" marR="23319" marT="11659" marB="11659" anchor="ctr">
                    <a:lnL>
                      <a:noFill/>
                    </a:lnL>
                    <a:lnR>
                      <a:noFill/>
                    </a:lnR>
                    <a:lnT>
                      <a:noFill/>
                    </a:lnT>
                    <a:lnB>
                      <a:noFill/>
                    </a:lnB>
                    <a:solidFill>
                      <a:srgbClr val="993399"/>
                    </a:solidFill>
                  </a:tcPr>
                </a:tc>
                <a:tc>
                  <a:txBody>
                    <a:bodyPr/>
                    <a:lstStyle/>
                    <a:p>
                      <a:pPr algn="ctr"/>
                      <a:r>
                        <a:rPr lang="en-US" sz="900">
                          <a:effectLst/>
                        </a:rPr>
                        <a:t>FFCCFF</a:t>
                      </a:r>
                    </a:p>
                  </a:txBody>
                  <a:tcPr marL="23319" marR="23319" marT="11659" marB="11659" anchor="ctr">
                    <a:lnL>
                      <a:noFill/>
                    </a:lnL>
                    <a:lnR>
                      <a:noFill/>
                    </a:lnR>
                    <a:lnT>
                      <a:noFill/>
                    </a:lnT>
                    <a:lnB>
                      <a:noFill/>
                    </a:lnB>
                    <a:solidFill>
                      <a:srgbClr val="FFCCFF"/>
                    </a:solidFill>
                  </a:tcPr>
                </a:tc>
                <a:tc>
                  <a:txBody>
                    <a:bodyPr/>
                    <a:lstStyle/>
                    <a:p>
                      <a:pPr algn="ctr"/>
                      <a:r>
                        <a:rPr lang="en-US" sz="900">
                          <a:effectLst/>
                        </a:rPr>
                        <a:t>FF99FF</a:t>
                      </a:r>
                    </a:p>
                  </a:txBody>
                  <a:tcPr marL="23319" marR="23319" marT="11659" marB="11659" anchor="ctr">
                    <a:lnL>
                      <a:noFill/>
                    </a:lnL>
                    <a:lnR>
                      <a:noFill/>
                    </a:lnR>
                    <a:lnT>
                      <a:noFill/>
                    </a:lnT>
                    <a:lnB>
                      <a:noFill/>
                    </a:lnB>
                    <a:solidFill>
                      <a:srgbClr val="FF99FF"/>
                    </a:solidFill>
                  </a:tcPr>
                </a:tc>
              </a:tr>
              <a:tr h="151147">
                <a:tc>
                  <a:txBody>
                    <a:bodyPr/>
                    <a:lstStyle/>
                    <a:p>
                      <a:pPr algn="ctr"/>
                      <a:r>
                        <a:rPr lang="en-US" sz="900">
                          <a:effectLst/>
                        </a:rPr>
                        <a:t>FF66FF</a:t>
                      </a:r>
                    </a:p>
                  </a:txBody>
                  <a:tcPr marL="23319" marR="23319" marT="11659" marB="11659" anchor="ctr">
                    <a:lnL>
                      <a:noFill/>
                    </a:lnL>
                    <a:lnR>
                      <a:noFill/>
                    </a:lnR>
                    <a:lnT>
                      <a:noFill/>
                    </a:lnT>
                    <a:lnB>
                      <a:noFill/>
                    </a:lnB>
                    <a:solidFill>
                      <a:srgbClr val="FF66FF"/>
                    </a:solidFill>
                  </a:tcPr>
                </a:tc>
                <a:tc>
                  <a:txBody>
                    <a:bodyPr/>
                    <a:lstStyle/>
                    <a:p>
                      <a:pPr algn="ctr"/>
                      <a:r>
                        <a:rPr lang="en-US" sz="900">
                          <a:effectLst/>
                        </a:rPr>
                        <a:t>FF33FF</a:t>
                      </a:r>
                    </a:p>
                  </a:txBody>
                  <a:tcPr marL="23319" marR="23319" marT="11659" marB="11659" anchor="ctr">
                    <a:lnL>
                      <a:noFill/>
                    </a:lnL>
                    <a:lnR>
                      <a:noFill/>
                    </a:lnR>
                    <a:lnT>
                      <a:noFill/>
                    </a:lnT>
                    <a:lnB>
                      <a:noFill/>
                    </a:lnB>
                    <a:solidFill>
                      <a:srgbClr val="FF33FF"/>
                    </a:solidFill>
                  </a:tcPr>
                </a:tc>
                <a:tc>
                  <a:txBody>
                    <a:bodyPr/>
                    <a:lstStyle/>
                    <a:p>
                      <a:pPr algn="ctr"/>
                      <a:r>
                        <a:rPr lang="en-US" sz="900">
                          <a:effectLst/>
                        </a:rPr>
                        <a:t>FF00FF</a:t>
                      </a:r>
                    </a:p>
                  </a:txBody>
                  <a:tcPr marL="23319" marR="23319" marT="11659" marB="11659" anchor="ctr">
                    <a:lnL>
                      <a:noFill/>
                    </a:lnL>
                    <a:lnR>
                      <a:noFill/>
                    </a:lnR>
                    <a:lnT>
                      <a:noFill/>
                    </a:lnT>
                    <a:lnB>
                      <a:noFill/>
                    </a:lnB>
                    <a:solidFill>
                      <a:srgbClr val="FF00FF"/>
                    </a:solidFill>
                  </a:tcPr>
                </a:tc>
                <a:tc>
                  <a:txBody>
                    <a:bodyPr/>
                    <a:lstStyle/>
                    <a:p>
                      <a:pPr algn="ctr"/>
                      <a:r>
                        <a:rPr lang="en-US" sz="900">
                          <a:effectLst/>
                        </a:rPr>
                        <a:t>CC3399</a:t>
                      </a:r>
                    </a:p>
                  </a:txBody>
                  <a:tcPr marL="23319" marR="23319" marT="11659" marB="11659" anchor="ctr">
                    <a:lnL>
                      <a:noFill/>
                    </a:lnL>
                    <a:lnR>
                      <a:noFill/>
                    </a:lnR>
                    <a:lnT>
                      <a:noFill/>
                    </a:lnT>
                    <a:lnB>
                      <a:noFill/>
                    </a:lnB>
                    <a:solidFill>
                      <a:srgbClr val="CC3399"/>
                    </a:solidFill>
                  </a:tcPr>
                </a:tc>
                <a:tc>
                  <a:txBody>
                    <a:bodyPr/>
                    <a:lstStyle/>
                    <a:p>
                      <a:pPr algn="ctr"/>
                      <a:r>
                        <a:rPr lang="en-US" sz="900">
                          <a:effectLst/>
                        </a:rPr>
                        <a:t>FF66CC</a:t>
                      </a:r>
                    </a:p>
                  </a:txBody>
                  <a:tcPr marL="23319" marR="23319" marT="11659" marB="11659" anchor="ctr">
                    <a:lnL>
                      <a:noFill/>
                    </a:lnL>
                    <a:lnR>
                      <a:noFill/>
                    </a:lnR>
                    <a:lnT>
                      <a:noFill/>
                    </a:lnT>
                    <a:lnB>
                      <a:noFill/>
                    </a:lnB>
                    <a:solidFill>
                      <a:srgbClr val="FF66CC"/>
                    </a:solidFill>
                  </a:tcPr>
                </a:tc>
                <a:tc>
                  <a:txBody>
                    <a:bodyPr/>
                    <a:lstStyle/>
                    <a:p>
                      <a:pPr algn="ctr"/>
                      <a:r>
                        <a:rPr lang="en-US" sz="900">
                          <a:effectLst/>
                        </a:rPr>
                        <a:t>FF00CC</a:t>
                      </a:r>
                    </a:p>
                  </a:txBody>
                  <a:tcPr marL="23319" marR="23319" marT="11659" marB="11659" anchor="ctr">
                    <a:lnL>
                      <a:noFill/>
                    </a:lnL>
                    <a:lnR>
                      <a:noFill/>
                    </a:lnR>
                    <a:lnT>
                      <a:noFill/>
                    </a:lnT>
                    <a:lnB>
                      <a:noFill/>
                    </a:lnB>
                    <a:solidFill>
                      <a:srgbClr val="FF00CC"/>
                    </a:solidFill>
                  </a:tcPr>
                </a:tc>
                <a:tc>
                  <a:txBody>
                    <a:bodyPr/>
                    <a:lstStyle/>
                    <a:p>
                      <a:pPr algn="ctr"/>
                      <a:r>
                        <a:rPr lang="en-US" sz="900">
                          <a:effectLst/>
                        </a:rPr>
                        <a:t>FF33CC</a:t>
                      </a:r>
                    </a:p>
                  </a:txBody>
                  <a:tcPr marL="23319" marR="23319" marT="11659" marB="11659" anchor="ctr">
                    <a:lnL>
                      <a:noFill/>
                    </a:lnL>
                    <a:lnR>
                      <a:noFill/>
                    </a:lnR>
                    <a:lnT>
                      <a:noFill/>
                    </a:lnT>
                    <a:lnB>
                      <a:noFill/>
                    </a:lnB>
                    <a:solidFill>
                      <a:srgbClr val="FF33CC"/>
                    </a:solidFill>
                  </a:tcPr>
                </a:tc>
                <a:tc>
                  <a:txBody>
                    <a:bodyPr/>
                    <a:lstStyle/>
                    <a:p>
                      <a:pPr algn="ctr"/>
                      <a:r>
                        <a:rPr lang="en-US" sz="900">
                          <a:effectLst/>
                        </a:rPr>
                        <a:t>CC6699</a:t>
                      </a:r>
                    </a:p>
                  </a:txBody>
                  <a:tcPr marL="23319" marR="23319" marT="11659" marB="11659" anchor="ctr">
                    <a:lnL>
                      <a:noFill/>
                    </a:lnL>
                    <a:lnR>
                      <a:noFill/>
                    </a:lnR>
                    <a:lnT>
                      <a:noFill/>
                    </a:lnT>
                    <a:lnB>
                      <a:noFill/>
                    </a:lnB>
                    <a:solidFill>
                      <a:srgbClr val="CC6699"/>
                    </a:solidFill>
                  </a:tcPr>
                </a:tc>
              </a:tr>
              <a:tr h="151147">
                <a:tc>
                  <a:txBody>
                    <a:bodyPr/>
                    <a:lstStyle/>
                    <a:p>
                      <a:pPr algn="ctr"/>
                      <a:r>
                        <a:rPr lang="en-US" sz="900">
                          <a:effectLst/>
                        </a:rPr>
                        <a:t>CC0099</a:t>
                      </a:r>
                    </a:p>
                  </a:txBody>
                  <a:tcPr marL="23319" marR="23319" marT="11659" marB="11659" anchor="ctr">
                    <a:lnL>
                      <a:noFill/>
                    </a:lnL>
                    <a:lnR>
                      <a:noFill/>
                    </a:lnR>
                    <a:lnT>
                      <a:noFill/>
                    </a:lnT>
                    <a:lnB>
                      <a:noFill/>
                    </a:lnB>
                    <a:solidFill>
                      <a:srgbClr val="CC0099"/>
                    </a:solidFill>
                  </a:tcPr>
                </a:tc>
                <a:tc>
                  <a:txBody>
                    <a:bodyPr/>
                    <a:lstStyle/>
                    <a:p>
                      <a:pPr algn="ctr"/>
                      <a:r>
                        <a:rPr lang="ru-RU" sz="900">
                          <a:effectLst/>
                        </a:rPr>
                        <a:t>990066</a:t>
                      </a:r>
                    </a:p>
                  </a:txBody>
                  <a:tcPr marL="23319" marR="23319" marT="11659" marB="11659" anchor="ctr">
                    <a:lnL>
                      <a:noFill/>
                    </a:lnL>
                    <a:lnR>
                      <a:noFill/>
                    </a:lnR>
                    <a:lnT>
                      <a:noFill/>
                    </a:lnT>
                    <a:lnB>
                      <a:noFill/>
                    </a:lnB>
                    <a:solidFill>
                      <a:srgbClr val="990066"/>
                    </a:solidFill>
                  </a:tcPr>
                </a:tc>
                <a:tc>
                  <a:txBody>
                    <a:bodyPr/>
                    <a:lstStyle/>
                    <a:p>
                      <a:pPr algn="ctr"/>
                      <a:r>
                        <a:rPr lang="en-US" sz="900">
                          <a:effectLst/>
                        </a:rPr>
                        <a:t>FF99CC</a:t>
                      </a:r>
                    </a:p>
                  </a:txBody>
                  <a:tcPr marL="23319" marR="23319" marT="11659" marB="11659" anchor="ctr">
                    <a:lnL>
                      <a:noFill/>
                    </a:lnL>
                    <a:lnR>
                      <a:noFill/>
                    </a:lnR>
                    <a:lnT>
                      <a:noFill/>
                    </a:lnT>
                    <a:lnB>
                      <a:noFill/>
                    </a:lnB>
                    <a:solidFill>
                      <a:srgbClr val="FF99CC"/>
                    </a:solidFill>
                  </a:tcPr>
                </a:tc>
                <a:tc>
                  <a:txBody>
                    <a:bodyPr/>
                    <a:lstStyle/>
                    <a:p>
                      <a:pPr algn="ctr"/>
                      <a:r>
                        <a:rPr lang="en-US" sz="900">
                          <a:effectLst/>
                        </a:rPr>
                        <a:t>FF3399</a:t>
                      </a:r>
                    </a:p>
                  </a:txBody>
                  <a:tcPr marL="23319" marR="23319" marT="11659" marB="11659" anchor="ctr">
                    <a:lnL>
                      <a:noFill/>
                    </a:lnL>
                    <a:lnR>
                      <a:noFill/>
                    </a:lnR>
                    <a:lnT>
                      <a:noFill/>
                    </a:lnT>
                    <a:lnB>
                      <a:noFill/>
                    </a:lnB>
                    <a:solidFill>
                      <a:srgbClr val="FF3399"/>
                    </a:solidFill>
                  </a:tcPr>
                </a:tc>
                <a:tc>
                  <a:txBody>
                    <a:bodyPr/>
                    <a:lstStyle/>
                    <a:p>
                      <a:pPr algn="ctr"/>
                      <a:r>
                        <a:rPr lang="en-US" sz="900">
                          <a:effectLst/>
                        </a:rPr>
                        <a:t>FF0099</a:t>
                      </a:r>
                    </a:p>
                  </a:txBody>
                  <a:tcPr marL="23319" marR="23319" marT="11659" marB="11659" anchor="ctr">
                    <a:lnL>
                      <a:noFill/>
                    </a:lnL>
                    <a:lnR>
                      <a:noFill/>
                    </a:lnR>
                    <a:lnT>
                      <a:noFill/>
                    </a:lnT>
                    <a:lnB>
                      <a:noFill/>
                    </a:lnB>
                    <a:solidFill>
                      <a:srgbClr val="FF0099"/>
                    </a:solidFill>
                  </a:tcPr>
                </a:tc>
                <a:tc>
                  <a:txBody>
                    <a:bodyPr/>
                    <a:lstStyle/>
                    <a:p>
                      <a:pPr algn="ctr"/>
                      <a:r>
                        <a:rPr lang="en-US" sz="900">
                          <a:effectLst/>
                        </a:rPr>
                        <a:t>CC0066</a:t>
                      </a:r>
                    </a:p>
                  </a:txBody>
                  <a:tcPr marL="23319" marR="23319" marT="11659" marB="11659" anchor="ctr">
                    <a:lnL>
                      <a:noFill/>
                    </a:lnL>
                    <a:lnR>
                      <a:noFill/>
                    </a:lnR>
                    <a:lnT>
                      <a:noFill/>
                    </a:lnT>
                    <a:lnB>
                      <a:noFill/>
                    </a:lnB>
                    <a:solidFill>
                      <a:srgbClr val="CC0066"/>
                    </a:solidFill>
                  </a:tcPr>
                </a:tc>
                <a:tc>
                  <a:txBody>
                    <a:bodyPr/>
                    <a:lstStyle/>
                    <a:p>
                      <a:pPr algn="ctr"/>
                      <a:r>
                        <a:rPr lang="ru-RU" sz="900">
                          <a:effectLst/>
                        </a:rPr>
                        <a:t>993366</a:t>
                      </a:r>
                    </a:p>
                  </a:txBody>
                  <a:tcPr marL="23319" marR="23319" marT="11659" marB="11659" anchor="ctr">
                    <a:lnL>
                      <a:noFill/>
                    </a:lnL>
                    <a:lnR>
                      <a:noFill/>
                    </a:lnR>
                    <a:lnT>
                      <a:noFill/>
                    </a:lnT>
                    <a:lnB>
                      <a:noFill/>
                    </a:lnB>
                    <a:solidFill>
                      <a:srgbClr val="993366"/>
                    </a:solidFill>
                  </a:tcPr>
                </a:tc>
                <a:tc>
                  <a:txBody>
                    <a:bodyPr/>
                    <a:lstStyle/>
                    <a:p>
                      <a:pPr algn="ctr"/>
                      <a:r>
                        <a:rPr lang="ru-RU" sz="900">
                          <a:effectLst/>
                        </a:rPr>
                        <a:t>660033</a:t>
                      </a:r>
                    </a:p>
                  </a:txBody>
                  <a:tcPr marL="23319" marR="23319" marT="11659" marB="11659" anchor="ctr">
                    <a:lnL>
                      <a:noFill/>
                    </a:lnL>
                    <a:lnR>
                      <a:noFill/>
                    </a:lnR>
                    <a:lnT>
                      <a:noFill/>
                    </a:lnT>
                    <a:lnB>
                      <a:noFill/>
                    </a:lnB>
                    <a:solidFill>
                      <a:srgbClr val="660033"/>
                    </a:solidFill>
                  </a:tcPr>
                </a:tc>
              </a:tr>
              <a:tr h="151147">
                <a:tc>
                  <a:txBody>
                    <a:bodyPr/>
                    <a:lstStyle/>
                    <a:p>
                      <a:pPr algn="ctr"/>
                      <a:r>
                        <a:rPr lang="en-US" sz="900">
                          <a:effectLst/>
                        </a:rPr>
                        <a:t>FF6699</a:t>
                      </a:r>
                    </a:p>
                  </a:txBody>
                  <a:tcPr marL="23319" marR="23319" marT="11659" marB="11659" anchor="ctr">
                    <a:lnL>
                      <a:noFill/>
                    </a:lnL>
                    <a:lnR>
                      <a:noFill/>
                    </a:lnR>
                    <a:lnT>
                      <a:noFill/>
                    </a:lnT>
                    <a:lnB>
                      <a:noFill/>
                    </a:lnB>
                    <a:solidFill>
                      <a:srgbClr val="FF6699"/>
                    </a:solidFill>
                  </a:tcPr>
                </a:tc>
                <a:tc>
                  <a:txBody>
                    <a:bodyPr/>
                    <a:lstStyle/>
                    <a:p>
                      <a:pPr algn="ctr"/>
                      <a:r>
                        <a:rPr lang="en-US" sz="900">
                          <a:effectLst/>
                        </a:rPr>
                        <a:t>FF3399</a:t>
                      </a:r>
                    </a:p>
                  </a:txBody>
                  <a:tcPr marL="23319" marR="23319" marT="11659" marB="11659" anchor="ctr">
                    <a:lnL>
                      <a:noFill/>
                    </a:lnL>
                    <a:lnR>
                      <a:noFill/>
                    </a:lnR>
                    <a:lnT>
                      <a:noFill/>
                    </a:lnT>
                    <a:lnB>
                      <a:noFill/>
                    </a:lnB>
                    <a:solidFill>
                      <a:srgbClr val="FF3399"/>
                    </a:solidFill>
                  </a:tcPr>
                </a:tc>
                <a:tc>
                  <a:txBody>
                    <a:bodyPr/>
                    <a:lstStyle/>
                    <a:p>
                      <a:pPr algn="ctr"/>
                      <a:r>
                        <a:rPr lang="en-US" sz="900">
                          <a:effectLst/>
                        </a:rPr>
                        <a:t>FF0066</a:t>
                      </a:r>
                    </a:p>
                  </a:txBody>
                  <a:tcPr marL="23319" marR="23319" marT="11659" marB="11659" anchor="ctr">
                    <a:lnL>
                      <a:noFill/>
                    </a:lnL>
                    <a:lnR>
                      <a:noFill/>
                    </a:lnR>
                    <a:lnT>
                      <a:noFill/>
                    </a:lnT>
                    <a:lnB>
                      <a:noFill/>
                    </a:lnB>
                    <a:solidFill>
                      <a:srgbClr val="FF0066"/>
                    </a:solidFill>
                  </a:tcPr>
                </a:tc>
                <a:tc>
                  <a:txBody>
                    <a:bodyPr/>
                    <a:lstStyle/>
                    <a:p>
                      <a:pPr algn="ctr"/>
                      <a:r>
                        <a:rPr lang="en-US" sz="900">
                          <a:effectLst/>
                        </a:rPr>
                        <a:t>CC3366</a:t>
                      </a:r>
                    </a:p>
                  </a:txBody>
                  <a:tcPr marL="23319" marR="23319" marT="11659" marB="11659" anchor="ctr">
                    <a:lnL>
                      <a:noFill/>
                    </a:lnL>
                    <a:lnR>
                      <a:noFill/>
                    </a:lnR>
                    <a:lnT>
                      <a:noFill/>
                    </a:lnT>
                    <a:lnB>
                      <a:noFill/>
                    </a:lnB>
                    <a:solidFill>
                      <a:srgbClr val="CC3366"/>
                    </a:solidFill>
                  </a:tcPr>
                </a:tc>
                <a:tc>
                  <a:txBody>
                    <a:bodyPr/>
                    <a:lstStyle/>
                    <a:p>
                      <a:pPr algn="ctr"/>
                      <a:r>
                        <a:rPr lang="ru-RU" sz="900">
                          <a:effectLst/>
                        </a:rPr>
                        <a:t>996666</a:t>
                      </a:r>
                    </a:p>
                  </a:txBody>
                  <a:tcPr marL="23319" marR="23319" marT="11659" marB="11659" anchor="ctr">
                    <a:lnL>
                      <a:noFill/>
                    </a:lnL>
                    <a:lnR>
                      <a:noFill/>
                    </a:lnR>
                    <a:lnT>
                      <a:noFill/>
                    </a:lnT>
                    <a:lnB>
                      <a:noFill/>
                    </a:lnB>
                    <a:solidFill>
                      <a:srgbClr val="996666"/>
                    </a:solidFill>
                  </a:tcPr>
                </a:tc>
                <a:tc>
                  <a:txBody>
                    <a:bodyPr/>
                    <a:lstStyle/>
                    <a:p>
                      <a:pPr algn="ctr"/>
                      <a:r>
                        <a:rPr lang="ru-RU" sz="900">
                          <a:effectLst/>
                        </a:rPr>
                        <a:t>663333</a:t>
                      </a:r>
                    </a:p>
                  </a:txBody>
                  <a:tcPr marL="23319" marR="23319" marT="11659" marB="11659" anchor="ctr">
                    <a:lnL>
                      <a:noFill/>
                    </a:lnL>
                    <a:lnR>
                      <a:noFill/>
                    </a:lnR>
                    <a:lnT>
                      <a:noFill/>
                    </a:lnT>
                    <a:lnB>
                      <a:noFill/>
                    </a:lnB>
                    <a:solidFill>
                      <a:srgbClr val="663333"/>
                    </a:solidFill>
                  </a:tcPr>
                </a:tc>
                <a:tc>
                  <a:txBody>
                    <a:bodyPr/>
                    <a:lstStyle/>
                    <a:p>
                      <a:pPr algn="ctr"/>
                      <a:r>
                        <a:rPr lang="en-US" sz="900">
                          <a:effectLst/>
                        </a:rPr>
                        <a:t>CC9999</a:t>
                      </a:r>
                    </a:p>
                  </a:txBody>
                  <a:tcPr marL="23319" marR="23319" marT="11659" marB="11659" anchor="ctr">
                    <a:lnL>
                      <a:noFill/>
                    </a:lnL>
                    <a:lnR>
                      <a:noFill/>
                    </a:lnR>
                    <a:lnT>
                      <a:noFill/>
                    </a:lnT>
                    <a:lnB>
                      <a:noFill/>
                    </a:lnB>
                    <a:solidFill>
                      <a:srgbClr val="CC9999"/>
                    </a:solidFill>
                  </a:tcPr>
                </a:tc>
                <a:tc>
                  <a:txBody>
                    <a:bodyPr/>
                    <a:lstStyle/>
                    <a:p>
                      <a:pPr algn="ctr"/>
                      <a:r>
                        <a:rPr lang="en-US" sz="900">
                          <a:effectLst/>
                        </a:rPr>
                        <a:t>CC6666</a:t>
                      </a:r>
                    </a:p>
                  </a:txBody>
                  <a:tcPr marL="23319" marR="23319" marT="11659" marB="11659" anchor="ctr">
                    <a:lnL>
                      <a:noFill/>
                    </a:lnL>
                    <a:lnR>
                      <a:noFill/>
                    </a:lnR>
                    <a:lnT>
                      <a:noFill/>
                    </a:lnT>
                    <a:lnB>
                      <a:noFill/>
                    </a:lnB>
                    <a:solidFill>
                      <a:srgbClr val="CC6666"/>
                    </a:solidFill>
                  </a:tcPr>
                </a:tc>
              </a:tr>
              <a:tr h="215249">
                <a:tc>
                  <a:txBody>
                    <a:bodyPr/>
                    <a:lstStyle/>
                    <a:p>
                      <a:pPr algn="ctr"/>
                      <a:r>
                        <a:rPr lang="en-US" sz="900">
                          <a:effectLst/>
                        </a:rPr>
                        <a:t>CC3333</a:t>
                      </a:r>
                    </a:p>
                  </a:txBody>
                  <a:tcPr marL="23319" marR="23319" marT="11659" marB="11659" anchor="ctr">
                    <a:lnL>
                      <a:noFill/>
                    </a:lnL>
                    <a:lnR>
                      <a:noFill/>
                    </a:lnR>
                    <a:lnT>
                      <a:noFill/>
                    </a:lnT>
                    <a:lnB>
                      <a:noFill/>
                    </a:lnB>
                    <a:solidFill>
                      <a:srgbClr val="CC3333"/>
                    </a:solidFill>
                  </a:tcPr>
                </a:tc>
                <a:tc>
                  <a:txBody>
                    <a:bodyPr/>
                    <a:lstStyle/>
                    <a:p>
                      <a:pPr algn="ctr"/>
                      <a:r>
                        <a:rPr lang="en-US" sz="900">
                          <a:effectLst/>
                        </a:rPr>
                        <a:t>CC0000</a:t>
                      </a:r>
                    </a:p>
                  </a:txBody>
                  <a:tcPr marL="23319" marR="23319" marT="11659" marB="11659" anchor="ctr">
                    <a:lnL>
                      <a:noFill/>
                    </a:lnL>
                    <a:lnR>
                      <a:noFill/>
                    </a:lnR>
                    <a:lnT>
                      <a:noFill/>
                    </a:lnT>
                    <a:lnB>
                      <a:noFill/>
                    </a:lnB>
                    <a:solidFill>
                      <a:srgbClr val="CC0000"/>
                    </a:solidFill>
                  </a:tcPr>
                </a:tc>
                <a:tc>
                  <a:txBody>
                    <a:bodyPr/>
                    <a:lstStyle/>
                    <a:p>
                      <a:pPr algn="ctr"/>
                      <a:r>
                        <a:rPr lang="ru-RU" sz="900">
                          <a:effectLst/>
                        </a:rPr>
                        <a:t>990033</a:t>
                      </a:r>
                    </a:p>
                  </a:txBody>
                  <a:tcPr marL="23319" marR="23319" marT="11659" marB="11659" anchor="ctr">
                    <a:lnL>
                      <a:noFill/>
                    </a:lnL>
                    <a:lnR>
                      <a:noFill/>
                    </a:lnR>
                    <a:lnT>
                      <a:noFill/>
                    </a:lnT>
                    <a:lnB>
                      <a:noFill/>
                    </a:lnB>
                    <a:solidFill>
                      <a:srgbClr val="990033"/>
                    </a:solidFill>
                  </a:tcPr>
                </a:tc>
                <a:tc>
                  <a:txBody>
                    <a:bodyPr/>
                    <a:lstStyle/>
                    <a:p>
                      <a:pPr algn="ctr"/>
                      <a:r>
                        <a:rPr lang="ru-RU" sz="900">
                          <a:solidFill>
                            <a:srgbClr val="FFFFFF"/>
                          </a:solidFill>
                          <a:effectLst/>
                        </a:rPr>
                        <a:t>330000</a:t>
                      </a:r>
                    </a:p>
                  </a:txBody>
                  <a:tcPr marL="23319" marR="23319" marT="11659" marB="11659" anchor="ctr">
                    <a:lnL>
                      <a:noFill/>
                    </a:lnL>
                    <a:lnR>
                      <a:noFill/>
                    </a:lnR>
                    <a:lnT>
                      <a:noFill/>
                    </a:lnT>
                    <a:lnB>
                      <a:noFill/>
                    </a:lnB>
                    <a:solidFill>
                      <a:srgbClr val="330000"/>
                    </a:solidFill>
                  </a:tcPr>
                </a:tc>
                <a:tc>
                  <a:txBody>
                    <a:bodyPr/>
                    <a:lstStyle/>
                    <a:p>
                      <a:pPr algn="ctr"/>
                      <a:r>
                        <a:rPr lang="en-US" sz="900">
                          <a:effectLst/>
                        </a:rPr>
                        <a:t>FFCCCC</a:t>
                      </a:r>
                    </a:p>
                  </a:txBody>
                  <a:tcPr marL="23319" marR="23319" marT="11659" marB="11659" anchor="ctr">
                    <a:lnL>
                      <a:noFill/>
                    </a:lnL>
                    <a:lnR>
                      <a:noFill/>
                    </a:lnR>
                    <a:lnT>
                      <a:noFill/>
                    </a:lnT>
                    <a:lnB>
                      <a:noFill/>
                    </a:lnB>
                    <a:solidFill>
                      <a:srgbClr val="FFCCCC"/>
                    </a:solidFill>
                  </a:tcPr>
                </a:tc>
                <a:tc>
                  <a:txBody>
                    <a:bodyPr/>
                    <a:lstStyle/>
                    <a:p>
                      <a:pPr algn="ctr"/>
                      <a:r>
                        <a:rPr lang="en-US" sz="900">
                          <a:effectLst/>
                        </a:rPr>
                        <a:t>FF9999</a:t>
                      </a:r>
                    </a:p>
                  </a:txBody>
                  <a:tcPr marL="23319" marR="23319" marT="11659" marB="11659" anchor="ctr">
                    <a:lnL>
                      <a:noFill/>
                    </a:lnL>
                    <a:lnR>
                      <a:noFill/>
                    </a:lnR>
                    <a:lnT>
                      <a:noFill/>
                    </a:lnT>
                    <a:lnB>
                      <a:noFill/>
                    </a:lnB>
                    <a:solidFill>
                      <a:srgbClr val="FF9999"/>
                    </a:solidFill>
                  </a:tcPr>
                </a:tc>
                <a:tc>
                  <a:txBody>
                    <a:bodyPr/>
                    <a:lstStyle/>
                    <a:p>
                      <a:pPr algn="ctr"/>
                      <a:r>
                        <a:rPr lang="en-US" sz="900">
                          <a:effectLst/>
                        </a:rPr>
                        <a:t>FF6666</a:t>
                      </a:r>
                    </a:p>
                  </a:txBody>
                  <a:tcPr marL="23319" marR="23319" marT="11659" marB="11659" anchor="ctr">
                    <a:lnL>
                      <a:noFill/>
                    </a:lnL>
                    <a:lnR>
                      <a:noFill/>
                    </a:lnR>
                    <a:lnT>
                      <a:noFill/>
                    </a:lnT>
                    <a:lnB>
                      <a:noFill/>
                    </a:lnB>
                    <a:solidFill>
                      <a:srgbClr val="FF6666"/>
                    </a:solidFill>
                  </a:tcPr>
                </a:tc>
                <a:tc>
                  <a:txBody>
                    <a:bodyPr/>
                    <a:lstStyle/>
                    <a:p>
                      <a:pPr algn="ctr"/>
                      <a:r>
                        <a:rPr lang="en-US" sz="900">
                          <a:effectLst/>
                        </a:rPr>
                        <a:t>FF3333</a:t>
                      </a:r>
                    </a:p>
                  </a:txBody>
                  <a:tcPr marL="23319" marR="23319" marT="11659" marB="11659" anchor="ctr">
                    <a:lnL>
                      <a:noFill/>
                    </a:lnL>
                    <a:lnR>
                      <a:noFill/>
                    </a:lnR>
                    <a:lnT>
                      <a:noFill/>
                    </a:lnT>
                    <a:lnB>
                      <a:noFill/>
                    </a:lnB>
                    <a:solidFill>
                      <a:srgbClr val="FF3333"/>
                    </a:solidFill>
                  </a:tcPr>
                </a:tc>
              </a:tr>
              <a:tr h="151147">
                <a:tc>
                  <a:txBody>
                    <a:bodyPr/>
                    <a:lstStyle/>
                    <a:p>
                      <a:pPr algn="ctr"/>
                      <a:r>
                        <a:rPr lang="en-US" sz="900">
                          <a:effectLst/>
                        </a:rPr>
                        <a:t>FF0000</a:t>
                      </a:r>
                    </a:p>
                  </a:txBody>
                  <a:tcPr marL="23319" marR="23319" marT="11659" marB="11659" anchor="ctr">
                    <a:lnL>
                      <a:noFill/>
                    </a:lnL>
                    <a:lnR>
                      <a:noFill/>
                    </a:lnR>
                    <a:lnT>
                      <a:noFill/>
                    </a:lnT>
                    <a:lnB>
                      <a:noFill/>
                    </a:lnB>
                    <a:solidFill>
                      <a:srgbClr val="FF0000"/>
                    </a:solidFill>
                  </a:tcPr>
                </a:tc>
                <a:tc>
                  <a:txBody>
                    <a:bodyPr/>
                    <a:lstStyle/>
                    <a:p>
                      <a:pPr algn="ctr"/>
                      <a:r>
                        <a:rPr lang="en-US" sz="900">
                          <a:effectLst/>
                        </a:rPr>
                        <a:t>CC0033</a:t>
                      </a:r>
                    </a:p>
                  </a:txBody>
                  <a:tcPr marL="23319" marR="23319" marT="11659" marB="11659" anchor="ctr">
                    <a:lnL>
                      <a:noFill/>
                    </a:lnL>
                    <a:lnR>
                      <a:noFill/>
                    </a:lnR>
                    <a:lnT>
                      <a:noFill/>
                    </a:lnT>
                    <a:lnB>
                      <a:noFill/>
                    </a:lnB>
                    <a:solidFill>
                      <a:srgbClr val="CC0033"/>
                    </a:solidFill>
                  </a:tcPr>
                </a:tc>
                <a:tc>
                  <a:txBody>
                    <a:bodyPr/>
                    <a:lstStyle/>
                    <a:p>
                      <a:pPr algn="ctr"/>
                      <a:r>
                        <a:rPr lang="en-US" sz="900">
                          <a:effectLst/>
                        </a:rPr>
                        <a:t>FF6633</a:t>
                      </a:r>
                    </a:p>
                  </a:txBody>
                  <a:tcPr marL="23319" marR="23319" marT="11659" marB="11659" anchor="ctr">
                    <a:lnL>
                      <a:noFill/>
                    </a:lnL>
                    <a:lnR>
                      <a:noFill/>
                    </a:lnR>
                    <a:lnT>
                      <a:noFill/>
                    </a:lnT>
                    <a:lnB>
                      <a:noFill/>
                    </a:lnB>
                    <a:solidFill>
                      <a:srgbClr val="FF6633"/>
                    </a:solidFill>
                  </a:tcPr>
                </a:tc>
                <a:tc>
                  <a:txBody>
                    <a:bodyPr/>
                    <a:lstStyle/>
                    <a:p>
                      <a:pPr algn="ctr"/>
                      <a:r>
                        <a:rPr lang="en-US" sz="900">
                          <a:effectLst/>
                        </a:rPr>
                        <a:t>CC3300</a:t>
                      </a:r>
                    </a:p>
                  </a:txBody>
                  <a:tcPr marL="23319" marR="23319" marT="11659" marB="11659" anchor="ctr">
                    <a:lnL>
                      <a:noFill/>
                    </a:lnL>
                    <a:lnR>
                      <a:noFill/>
                    </a:lnR>
                    <a:lnT>
                      <a:noFill/>
                    </a:lnT>
                    <a:lnB>
                      <a:noFill/>
                    </a:lnB>
                    <a:solidFill>
                      <a:srgbClr val="CC3300"/>
                    </a:solidFill>
                  </a:tcPr>
                </a:tc>
                <a:tc>
                  <a:txBody>
                    <a:bodyPr/>
                    <a:lstStyle/>
                    <a:p>
                      <a:pPr algn="ctr"/>
                      <a:r>
                        <a:rPr lang="en-US" sz="900">
                          <a:effectLst/>
                        </a:rPr>
                        <a:t>FF3300</a:t>
                      </a:r>
                    </a:p>
                  </a:txBody>
                  <a:tcPr marL="23319" marR="23319" marT="11659" marB="11659" anchor="ctr">
                    <a:lnL>
                      <a:noFill/>
                    </a:lnL>
                    <a:lnR>
                      <a:noFill/>
                    </a:lnR>
                    <a:lnT>
                      <a:noFill/>
                    </a:lnT>
                    <a:lnB>
                      <a:noFill/>
                    </a:lnB>
                    <a:solidFill>
                      <a:srgbClr val="FF3300"/>
                    </a:solidFill>
                  </a:tcPr>
                </a:tc>
                <a:tc>
                  <a:txBody>
                    <a:bodyPr/>
                    <a:lstStyle/>
                    <a:p>
                      <a:pPr algn="ctr"/>
                      <a:r>
                        <a:rPr lang="en-US" sz="900">
                          <a:effectLst/>
                        </a:rPr>
                        <a:t>FF0000</a:t>
                      </a:r>
                    </a:p>
                  </a:txBody>
                  <a:tcPr marL="23319" marR="23319" marT="11659" marB="11659" anchor="ctr">
                    <a:lnL>
                      <a:noFill/>
                    </a:lnL>
                    <a:lnR>
                      <a:noFill/>
                    </a:lnR>
                    <a:lnT>
                      <a:noFill/>
                    </a:lnT>
                    <a:lnB>
                      <a:noFill/>
                    </a:lnB>
                    <a:solidFill>
                      <a:srgbClr val="FF0000"/>
                    </a:solidFill>
                  </a:tcPr>
                </a:tc>
                <a:tc>
                  <a:txBody>
                    <a:bodyPr/>
                    <a:lstStyle/>
                    <a:p>
                      <a:pPr algn="ctr"/>
                      <a:r>
                        <a:rPr lang="en-US" sz="900">
                          <a:effectLst/>
                        </a:rPr>
                        <a:t>CC0000</a:t>
                      </a:r>
                    </a:p>
                  </a:txBody>
                  <a:tcPr marL="23319" marR="23319" marT="11659" marB="11659" anchor="ctr">
                    <a:lnL>
                      <a:noFill/>
                    </a:lnL>
                    <a:lnR>
                      <a:noFill/>
                    </a:lnR>
                    <a:lnT>
                      <a:noFill/>
                    </a:lnT>
                    <a:lnB>
                      <a:noFill/>
                    </a:lnB>
                    <a:solidFill>
                      <a:srgbClr val="CC0000"/>
                    </a:solidFill>
                  </a:tcPr>
                </a:tc>
                <a:tc>
                  <a:txBody>
                    <a:bodyPr/>
                    <a:lstStyle/>
                    <a:p>
                      <a:pPr algn="ctr"/>
                      <a:r>
                        <a:rPr lang="ru-RU" sz="900" dirty="0">
                          <a:effectLst/>
                        </a:rPr>
                        <a:t>990000</a:t>
                      </a:r>
                    </a:p>
                  </a:txBody>
                  <a:tcPr marL="23319" marR="23319" marT="11659" marB="11659" anchor="ctr">
                    <a:lnL>
                      <a:noFill/>
                    </a:lnL>
                    <a:lnR>
                      <a:noFill/>
                    </a:lnR>
                    <a:lnT>
                      <a:noFill/>
                    </a:lnT>
                    <a:lnB>
                      <a:noFill/>
                    </a:lnB>
                    <a:solidFill>
                      <a:srgbClr val="990000"/>
                    </a:solidFill>
                  </a:tcPr>
                </a:tc>
              </a:tr>
              <a:tr h="151147">
                <a:tc>
                  <a:txBody>
                    <a:bodyPr/>
                    <a:lstStyle/>
                    <a:p>
                      <a:pPr algn="ctr"/>
                      <a:r>
                        <a:rPr lang="en-US" sz="900">
                          <a:effectLst/>
                        </a:rPr>
                        <a:t>FFCC99</a:t>
                      </a:r>
                    </a:p>
                  </a:txBody>
                  <a:tcPr marL="23319" marR="23319" marT="11659" marB="11659" anchor="ctr">
                    <a:lnL>
                      <a:noFill/>
                    </a:lnL>
                    <a:lnR>
                      <a:noFill/>
                    </a:lnR>
                    <a:lnT>
                      <a:noFill/>
                    </a:lnT>
                    <a:lnB>
                      <a:noFill/>
                    </a:lnB>
                    <a:solidFill>
                      <a:srgbClr val="FFCC99"/>
                    </a:solidFill>
                  </a:tcPr>
                </a:tc>
                <a:tc>
                  <a:txBody>
                    <a:bodyPr/>
                    <a:lstStyle/>
                    <a:p>
                      <a:pPr algn="ctr"/>
                      <a:r>
                        <a:rPr lang="en-US" sz="900">
                          <a:effectLst/>
                        </a:rPr>
                        <a:t>FFCC66</a:t>
                      </a:r>
                    </a:p>
                  </a:txBody>
                  <a:tcPr marL="23319" marR="23319" marT="11659" marB="11659" anchor="ctr">
                    <a:lnL>
                      <a:noFill/>
                    </a:lnL>
                    <a:lnR>
                      <a:noFill/>
                    </a:lnR>
                    <a:lnT>
                      <a:noFill/>
                    </a:lnT>
                    <a:lnB>
                      <a:noFill/>
                    </a:lnB>
                    <a:solidFill>
                      <a:srgbClr val="FFCC66"/>
                    </a:solidFill>
                  </a:tcPr>
                </a:tc>
                <a:tc>
                  <a:txBody>
                    <a:bodyPr/>
                    <a:lstStyle/>
                    <a:p>
                      <a:pPr algn="ctr"/>
                      <a:r>
                        <a:rPr lang="en-US" sz="900">
                          <a:effectLst/>
                        </a:rPr>
                        <a:t>FF6600</a:t>
                      </a:r>
                    </a:p>
                  </a:txBody>
                  <a:tcPr marL="23319" marR="23319" marT="11659" marB="11659" anchor="ctr">
                    <a:lnL>
                      <a:noFill/>
                    </a:lnL>
                    <a:lnR>
                      <a:noFill/>
                    </a:lnR>
                    <a:lnT>
                      <a:noFill/>
                    </a:lnT>
                    <a:lnB>
                      <a:noFill/>
                    </a:lnB>
                    <a:solidFill>
                      <a:srgbClr val="FF6600"/>
                    </a:solidFill>
                  </a:tcPr>
                </a:tc>
                <a:tc>
                  <a:txBody>
                    <a:bodyPr/>
                    <a:lstStyle/>
                    <a:p>
                      <a:pPr algn="ctr"/>
                      <a:r>
                        <a:rPr lang="en-US" sz="900">
                          <a:effectLst/>
                        </a:rPr>
                        <a:t>CC6633</a:t>
                      </a:r>
                    </a:p>
                  </a:txBody>
                  <a:tcPr marL="23319" marR="23319" marT="11659" marB="11659" anchor="ctr">
                    <a:lnL>
                      <a:noFill/>
                    </a:lnL>
                    <a:lnR>
                      <a:noFill/>
                    </a:lnR>
                    <a:lnT>
                      <a:noFill/>
                    </a:lnT>
                    <a:lnB>
                      <a:noFill/>
                    </a:lnB>
                    <a:solidFill>
                      <a:srgbClr val="CC6633"/>
                    </a:solidFill>
                  </a:tcPr>
                </a:tc>
                <a:tc>
                  <a:txBody>
                    <a:bodyPr/>
                    <a:lstStyle/>
                    <a:p>
                      <a:pPr algn="ctr"/>
                      <a:r>
                        <a:rPr lang="ru-RU" sz="900">
                          <a:effectLst/>
                        </a:rPr>
                        <a:t>993300</a:t>
                      </a:r>
                    </a:p>
                  </a:txBody>
                  <a:tcPr marL="23319" marR="23319" marT="11659" marB="11659" anchor="ctr">
                    <a:lnL>
                      <a:noFill/>
                    </a:lnL>
                    <a:lnR>
                      <a:noFill/>
                    </a:lnR>
                    <a:lnT>
                      <a:noFill/>
                    </a:lnT>
                    <a:lnB>
                      <a:noFill/>
                    </a:lnB>
                    <a:solidFill>
                      <a:srgbClr val="993300"/>
                    </a:solidFill>
                  </a:tcPr>
                </a:tc>
                <a:tc>
                  <a:txBody>
                    <a:bodyPr/>
                    <a:lstStyle/>
                    <a:p>
                      <a:pPr algn="ctr"/>
                      <a:r>
                        <a:rPr lang="ru-RU" sz="900">
                          <a:effectLst/>
                        </a:rPr>
                        <a:t>660000</a:t>
                      </a:r>
                    </a:p>
                  </a:txBody>
                  <a:tcPr marL="23319" marR="23319" marT="11659" marB="11659" anchor="ctr">
                    <a:lnL>
                      <a:noFill/>
                    </a:lnL>
                    <a:lnR>
                      <a:noFill/>
                    </a:lnR>
                    <a:lnT>
                      <a:noFill/>
                    </a:lnT>
                    <a:lnB>
                      <a:noFill/>
                    </a:lnB>
                    <a:solidFill>
                      <a:srgbClr val="660000"/>
                    </a:solidFill>
                  </a:tcPr>
                </a:tc>
                <a:tc>
                  <a:txBody>
                    <a:bodyPr/>
                    <a:lstStyle/>
                    <a:p>
                      <a:pPr algn="ctr"/>
                      <a:r>
                        <a:rPr lang="en-US" sz="900">
                          <a:effectLst/>
                        </a:rPr>
                        <a:t>FF9900</a:t>
                      </a:r>
                    </a:p>
                  </a:txBody>
                  <a:tcPr marL="23319" marR="23319" marT="11659" marB="11659" anchor="ctr">
                    <a:lnL>
                      <a:noFill/>
                    </a:lnL>
                    <a:lnR>
                      <a:noFill/>
                    </a:lnR>
                    <a:lnT>
                      <a:noFill/>
                    </a:lnT>
                    <a:lnB>
                      <a:noFill/>
                    </a:lnB>
                    <a:solidFill>
                      <a:srgbClr val="FF9900"/>
                    </a:solidFill>
                  </a:tcPr>
                </a:tc>
                <a:tc>
                  <a:txBody>
                    <a:bodyPr/>
                    <a:lstStyle/>
                    <a:p>
                      <a:pPr algn="ctr"/>
                      <a:r>
                        <a:rPr lang="en-US" sz="900">
                          <a:effectLst/>
                        </a:rPr>
                        <a:t>FF9933</a:t>
                      </a:r>
                    </a:p>
                  </a:txBody>
                  <a:tcPr marL="23319" marR="23319" marT="11659" marB="11659" anchor="ctr">
                    <a:lnL>
                      <a:noFill/>
                    </a:lnL>
                    <a:lnR>
                      <a:noFill/>
                    </a:lnR>
                    <a:lnT>
                      <a:noFill/>
                    </a:lnT>
                    <a:lnB>
                      <a:noFill/>
                    </a:lnB>
                    <a:solidFill>
                      <a:srgbClr val="FF9933"/>
                    </a:solidFill>
                  </a:tcPr>
                </a:tc>
              </a:tr>
              <a:tr h="151147">
                <a:tc>
                  <a:txBody>
                    <a:bodyPr/>
                    <a:lstStyle/>
                    <a:p>
                      <a:pPr algn="ctr"/>
                      <a:r>
                        <a:rPr lang="en-US" sz="900">
                          <a:effectLst/>
                        </a:rPr>
                        <a:t>CC9966</a:t>
                      </a:r>
                    </a:p>
                  </a:txBody>
                  <a:tcPr marL="23319" marR="23319" marT="11659" marB="11659" anchor="ctr">
                    <a:lnL>
                      <a:noFill/>
                    </a:lnL>
                    <a:lnR>
                      <a:noFill/>
                    </a:lnR>
                    <a:lnT>
                      <a:noFill/>
                    </a:lnT>
                    <a:lnB>
                      <a:noFill/>
                    </a:lnB>
                    <a:solidFill>
                      <a:srgbClr val="CC9966"/>
                    </a:solidFill>
                  </a:tcPr>
                </a:tc>
                <a:tc>
                  <a:txBody>
                    <a:bodyPr/>
                    <a:lstStyle/>
                    <a:p>
                      <a:pPr algn="ctr"/>
                      <a:r>
                        <a:rPr lang="en-US" sz="900">
                          <a:effectLst/>
                        </a:rPr>
                        <a:t>CC6600</a:t>
                      </a:r>
                    </a:p>
                  </a:txBody>
                  <a:tcPr marL="23319" marR="23319" marT="11659" marB="11659" anchor="ctr">
                    <a:lnL>
                      <a:noFill/>
                    </a:lnL>
                    <a:lnR>
                      <a:noFill/>
                    </a:lnR>
                    <a:lnT>
                      <a:noFill/>
                    </a:lnT>
                    <a:lnB>
                      <a:noFill/>
                    </a:lnB>
                    <a:solidFill>
                      <a:srgbClr val="CC6600"/>
                    </a:solidFill>
                  </a:tcPr>
                </a:tc>
                <a:tc>
                  <a:txBody>
                    <a:bodyPr/>
                    <a:lstStyle/>
                    <a:p>
                      <a:pPr algn="ctr"/>
                      <a:r>
                        <a:rPr lang="ru-RU" sz="900">
                          <a:effectLst/>
                        </a:rPr>
                        <a:t>996633</a:t>
                      </a:r>
                    </a:p>
                  </a:txBody>
                  <a:tcPr marL="23319" marR="23319" marT="11659" marB="11659" anchor="ctr">
                    <a:lnL>
                      <a:noFill/>
                    </a:lnL>
                    <a:lnR>
                      <a:noFill/>
                    </a:lnR>
                    <a:lnT>
                      <a:noFill/>
                    </a:lnT>
                    <a:lnB>
                      <a:noFill/>
                    </a:lnB>
                    <a:solidFill>
                      <a:srgbClr val="996633"/>
                    </a:solidFill>
                  </a:tcPr>
                </a:tc>
                <a:tc>
                  <a:txBody>
                    <a:bodyPr/>
                    <a:lstStyle/>
                    <a:p>
                      <a:pPr algn="ctr"/>
                      <a:r>
                        <a:rPr lang="ru-RU" sz="900">
                          <a:effectLst/>
                        </a:rPr>
                        <a:t>663300</a:t>
                      </a:r>
                    </a:p>
                  </a:txBody>
                  <a:tcPr marL="23319" marR="23319" marT="11659" marB="11659" anchor="ctr">
                    <a:lnL>
                      <a:noFill/>
                    </a:lnL>
                    <a:lnR>
                      <a:noFill/>
                    </a:lnR>
                    <a:lnT>
                      <a:noFill/>
                    </a:lnT>
                    <a:lnB>
                      <a:noFill/>
                    </a:lnB>
                    <a:solidFill>
                      <a:srgbClr val="663300"/>
                    </a:solidFill>
                  </a:tcPr>
                </a:tc>
                <a:tc>
                  <a:txBody>
                    <a:bodyPr/>
                    <a:lstStyle/>
                    <a:p>
                      <a:pPr algn="ctr"/>
                      <a:r>
                        <a:rPr lang="en-US" sz="900">
                          <a:effectLst/>
                        </a:rPr>
                        <a:t>FFCC66</a:t>
                      </a:r>
                    </a:p>
                  </a:txBody>
                  <a:tcPr marL="23319" marR="23319" marT="11659" marB="11659" anchor="ctr">
                    <a:lnL>
                      <a:noFill/>
                    </a:lnL>
                    <a:lnR>
                      <a:noFill/>
                    </a:lnR>
                    <a:lnT>
                      <a:noFill/>
                    </a:lnT>
                    <a:lnB>
                      <a:noFill/>
                    </a:lnB>
                    <a:solidFill>
                      <a:srgbClr val="FFCC66"/>
                    </a:solidFill>
                  </a:tcPr>
                </a:tc>
                <a:tc>
                  <a:txBody>
                    <a:bodyPr/>
                    <a:lstStyle/>
                    <a:p>
                      <a:pPr algn="ctr"/>
                      <a:r>
                        <a:rPr lang="en-US" sz="900">
                          <a:effectLst/>
                        </a:rPr>
                        <a:t>FFCC00</a:t>
                      </a:r>
                    </a:p>
                  </a:txBody>
                  <a:tcPr marL="23319" marR="23319" marT="11659" marB="11659" anchor="ctr">
                    <a:lnL>
                      <a:noFill/>
                    </a:lnL>
                    <a:lnR>
                      <a:noFill/>
                    </a:lnR>
                    <a:lnT>
                      <a:noFill/>
                    </a:lnT>
                    <a:lnB>
                      <a:noFill/>
                    </a:lnB>
                    <a:solidFill>
                      <a:srgbClr val="FFCC00"/>
                    </a:solidFill>
                  </a:tcPr>
                </a:tc>
                <a:tc>
                  <a:txBody>
                    <a:bodyPr/>
                    <a:lstStyle/>
                    <a:p>
                      <a:pPr algn="ctr"/>
                      <a:r>
                        <a:rPr lang="en-US" sz="900">
                          <a:effectLst/>
                        </a:rPr>
                        <a:t>FFCC33</a:t>
                      </a:r>
                    </a:p>
                  </a:txBody>
                  <a:tcPr marL="23319" marR="23319" marT="11659" marB="11659" anchor="ctr">
                    <a:lnL>
                      <a:noFill/>
                    </a:lnL>
                    <a:lnR>
                      <a:noFill/>
                    </a:lnR>
                    <a:lnT>
                      <a:noFill/>
                    </a:lnT>
                    <a:lnB>
                      <a:noFill/>
                    </a:lnB>
                    <a:solidFill>
                      <a:srgbClr val="FFCC33"/>
                    </a:solidFill>
                  </a:tcPr>
                </a:tc>
                <a:tc>
                  <a:txBody>
                    <a:bodyPr/>
                    <a:lstStyle/>
                    <a:p>
                      <a:pPr algn="ctr"/>
                      <a:r>
                        <a:rPr lang="en-US" sz="900">
                          <a:effectLst/>
                        </a:rPr>
                        <a:t>CC9900</a:t>
                      </a:r>
                    </a:p>
                  </a:txBody>
                  <a:tcPr marL="23319" marR="23319" marT="11659" marB="11659" anchor="ctr">
                    <a:lnL>
                      <a:noFill/>
                    </a:lnL>
                    <a:lnR>
                      <a:noFill/>
                    </a:lnR>
                    <a:lnT>
                      <a:noFill/>
                    </a:lnT>
                    <a:lnB>
                      <a:noFill/>
                    </a:lnB>
                    <a:solidFill>
                      <a:srgbClr val="CC9900"/>
                    </a:solidFill>
                  </a:tcPr>
                </a:tc>
              </a:tr>
              <a:tr h="215249">
                <a:tc>
                  <a:txBody>
                    <a:bodyPr/>
                    <a:lstStyle/>
                    <a:p>
                      <a:pPr algn="ctr"/>
                      <a:r>
                        <a:rPr lang="en-US" sz="900">
                          <a:effectLst/>
                        </a:rPr>
                        <a:t>CC9933</a:t>
                      </a:r>
                    </a:p>
                  </a:txBody>
                  <a:tcPr marL="23319" marR="23319" marT="11659" marB="11659" anchor="ctr">
                    <a:lnL>
                      <a:noFill/>
                    </a:lnL>
                    <a:lnR>
                      <a:noFill/>
                    </a:lnR>
                    <a:lnT>
                      <a:noFill/>
                    </a:lnT>
                    <a:lnB>
                      <a:noFill/>
                    </a:lnB>
                    <a:solidFill>
                      <a:srgbClr val="CC9933"/>
                    </a:solidFill>
                  </a:tcPr>
                </a:tc>
                <a:tc>
                  <a:txBody>
                    <a:bodyPr/>
                    <a:lstStyle/>
                    <a:p>
                      <a:pPr algn="ctr"/>
                      <a:r>
                        <a:rPr lang="ru-RU" sz="900">
                          <a:effectLst/>
                        </a:rPr>
                        <a:t>996600</a:t>
                      </a:r>
                    </a:p>
                  </a:txBody>
                  <a:tcPr marL="23319" marR="23319" marT="11659" marB="11659" anchor="ctr">
                    <a:lnL>
                      <a:noFill/>
                    </a:lnL>
                    <a:lnR>
                      <a:noFill/>
                    </a:lnR>
                    <a:lnT>
                      <a:noFill/>
                    </a:lnT>
                    <a:lnB>
                      <a:noFill/>
                    </a:lnB>
                    <a:solidFill>
                      <a:srgbClr val="996600"/>
                    </a:solidFill>
                  </a:tcPr>
                </a:tc>
                <a:tc>
                  <a:txBody>
                    <a:bodyPr/>
                    <a:lstStyle/>
                    <a:p>
                      <a:pPr algn="ctr"/>
                      <a:r>
                        <a:rPr lang="en-US" sz="900">
                          <a:effectLst/>
                        </a:rPr>
                        <a:t>FFFFCC</a:t>
                      </a:r>
                    </a:p>
                  </a:txBody>
                  <a:tcPr marL="23319" marR="23319" marT="11659" marB="11659" anchor="ctr">
                    <a:lnL>
                      <a:noFill/>
                    </a:lnL>
                    <a:lnR>
                      <a:noFill/>
                    </a:lnR>
                    <a:lnT>
                      <a:noFill/>
                    </a:lnT>
                    <a:lnB>
                      <a:noFill/>
                    </a:lnB>
                    <a:solidFill>
                      <a:srgbClr val="FFFFCC"/>
                    </a:solidFill>
                  </a:tcPr>
                </a:tc>
                <a:tc>
                  <a:txBody>
                    <a:bodyPr/>
                    <a:lstStyle/>
                    <a:p>
                      <a:pPr algn="ctr"/>
                      <a:r>
                        <a:rPr lang="en-US" sz="900">
                          <a:effectLst/>
                        </a:rPr>
                        <a:t>FFFF99</a:t>
                      </a:r>
                    </a:p>
                  </a:txBody>
                  <a:tcPr marL="23319" marR="23319" marT="11659" marB="11659" anchor="ctr">
                    <a:lnL>
                      <a:noFill/>
                    </a:lnL>
                    <a:lnR>
                      <a:noFill/>
                    </a:lnR>
                    <a:lnT>
                      <a:noFill/>
                    </a:lnT>
                    <a:lnB>
                      <a:noFill/>
                    </a:lnB>
                    <a:solidFill>
                      <a:srgbClr val="FFFF99"/>
                    </a:solidFill>
                  </a:tcPr>
                </a:tc>
                <a:tc>
                  <a:txBody>
                    <a:bodyPr/>
                    <a:lstStyle/>
                    <a:p>
                      <a:pPr algn="ctr"/>
                      <a:r>
                        <a:rPr lang="en-US" sz="900">
                          <a:effectLst/>
                        </a:rPr>
                        <a:t>FFFF66</a:t>
                      </a:r>
                    </a:p>
                  </a:txBody>
                  <a:tcPr marL="23319" marR="23319" marT="11659" marB="11659" anchor="ctr">
                    <a:lnL>
                      <a:noFill/>
                    </a:lnL>
                    <a:lnR>
                      <a:noFill/>
                    </a:lnR>
                    <a:lnT>
                      <a:noFill/>
                    </a:lnT>
                    <a:lnB>
                      <a:noFill/>
                    </a:lnB>
                    <a:solidFill>
                      <a:srgbClr val="FFFF66"/>
                    </a:solidFill>
                  </a:tcPr>
                </a:tc>
                <a:tc>
                  <a:txBody>
                    <a:bodyPr/>
                    <a:lstStyle/>
                    <a:p>
                      <a:pPr algn="ctr"/>
                      <a:r>
                        <a:rPr lang="en-US" sz="900">
                          <a:effectLst/>
                        </a:rPr>
                        <a:t>FFFF33</a:t>
                      </a:r>
                    </a:p>
                  </a:txBody>
                  <a:tcPr marL="23319" marR="23319" marT="11659" marB="11659" anchor="ctr">
                    <a:lnL>
                      <a:noFill/>
                    </a:lnL>
                    <a:lnR>
                      <a:noFill/>
                    </a:lnR>
                    <a:lnT>
                      <a:noFill/>
                    </a:lnT>
                    <a:lnB>
                      <a:noFill/>
                    </a:lnB>
                    <a:solidFill>
                      <a:srgbClr val="FFFF33"/>
                    </a:solidFill>
                  </a:tcPr>
                </a:tc>
                <a:tc>
                  <a:txBody>
                    <a:bodyPr/>
                    <a:lstStyle/>
                    <a:p>
                      <a:pPr algn="ctr"/>
                      <a:r>
                        <a:rPr lang="en-US" sz="900">
                          <a:effectLst/>
                        </a:rPr>
                        <a:t>FFFF00</a:t>
                      </a:r>
                    </a:p>
                  </a:txBody>
                  <a:tcPr marL="23319" marR="23319" marT="11659" marB="11659" anchor="ctr">
                    <a:lnL>
                      <a:noFill/>
                    </a:lnL>
                    <a:lnR>
                      <a:noFill/>
                    </a:lnR>
                    <a:lnT>
                      <a:noFill/>
                    </a:lnT>
                    <a:lnB>
                      <a:noFill/>
                    </a:lnB>
                    <a:solidFill>
                      <a:srgbClr val="FFFF00"/>
                    </a:solidFill>
                  </a:tcPr>
                </a:tc>
                <a:tc>
                  <a:txBody>
                    <a:bodyPr/>
                    <a:lstStyle/>
                    <a:p>
                      <a:r>
                        <a:rPr lang="en-US" sz="900" dirty="0">
                          <a:effectLst/>
                        </a:rPr>
                        <a:t>CCCC00</a:t>
                      </a:r>
                      <a:endParaRPr lang="en-US" sz="900" dirty="0"/>
                    </a:p>
                  </a:txBody>
                  <a:tcPr marL="23319" marR="23319" marT="11659" marB="11659" anchor="ctr">
                    <a:lnL>
                      <a:noFill/>
                    </a:lnL>
                    <a:lnR>
                      <a:noFill/>
                    </a:lnR>
                    <a:lnT>
                      <a:noFill/>
                    </a:lnT>
                    <a:lnB>
                      <a:noFill/>
                    </a:lnB>
                    <a:solidFill>
                      <a:srgbClr val="CCCC00"/>
                    </a:solidFill>
                  </a:tcPr>
                </a:tc>
              </a:tr>
            </a:tbl>
          </a:graphicData>
        </a:graphic>
      </p:graphicFrame>
      <p:sp>
        <p:nvSpPr>
          <p:cNvPr id="51" name="Rectangle 1"/>
          <p:cNvSpPr>
            <a:spLocks noChangeArrowheads="1"/>
          </p:cNvSpPr>
          <p:nvPr/>
        </p:nvSpPr>
        <p:spPr bwMode="auto">
          <a:xfrm>
            <a:off x="3660775" y="1625696"/>
            <a:ext cx="5145501"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000" b="0" i="0" u="none" strike="noStrike" cap="none" normalizeH="0" baseline="0" smtClean="0">
                <a:ln>
                  <a:noFill/>
                </a:ln>
                <a:solidFill>
                  <a:srgbClr val="000000"/>
                </a:solidFill>
                <a:effectLst/>
                <a:latin typeface="Verdana" pitchFamily="34" charset="0"/>
                <a:cs typeface="Arial" pitchFamily="34" charset="0"/>
              </a:rPr>
              <a:t> </a:t>
            </a: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9865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19866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C7F08D6E-74F6-4DA7-B900-0DB07217BF2D}" type="slidenum">
              <a:rPr lang="ru-RU">
                <a:solidFill>
                  <a:srgbClr val="000066"/>
                </a:solidFill>
                <a:latin typeface="Times New Roman" pitchFamily="18" charset="0"/>
              </a:rPr>
              <a:pPr algn="ctr"/>
              <a:t>91</a:t>
            </a:fld>
            <a:endParaRPr lang="ru-RU" dirty="0">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1" name="Заголовок 1"/>
          <p:cNvSpPr txBox="1">
            <a:spLocks/>
          </p:cNvSpPr>
          <p:nvPr/>
        </p:nvSpPr>
        <p:spPr>
          <a:xfrm>
            <a:off x="457200" y="594884"/>
            <a:ext cx="8229600" cy="5467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4000" dirty="0" smtClean="0"/>
              <a:t>Задание значений цвета</a:t>
            </a:r>
            <a:endParaRPr lang="ru-RU" sz="4000" dirty="0"/>
          </a:p>
        </p:txBody>
      </p:sp>
      <p:graphicFrame>
        <p:nvGraphicFramePr>
          <p:cNvPr id="12" name="Объект 3"/>
          <p:cNvGraphicFramePr>
            <a:graphicFrameLocks/>
          </p:cNvGraphicFramePr>
          <p:nvPr>
            <p:extLst>
              <p:ext uri="{D42A27DB-BD31-4B8C-83A1-F6EECF244321}">
                <p14:modId xmlns:p14="http://schemas.microsoft.com/office/powerpoint/2010/main" xmlns="" val="1447117472"/>
              </p:ext>
            </p:extLst>
          </p:nvPr>
        </p:nvGraphicFramePr>
        <p:xfrm>
          <a:off x="232013" y="1404814"/>
          <a:ext cx="8761864" cy="2194560"/>
        </p:xfrm>
        <a:graphic>
          <a:graphicData uri="http://schemas.openxmlformats.org/drawingml/2006/table">
            <a:tbl>
              <a:tblPr/>
              <a:tblGrid>
                <a:gridCol w="2190466"/>
                <a:gridCol w="2190466"/>
                <a:gridCol w="2190466"/>
                <a:gridCol w="2190466"/>
              </a:tblGrid>
              <a:tr h="0">
                <a:tc>
                  <a:txBody>
                    <a:bodyPr/>
                    <a:lstStyle/>
                    <a:p>
                      <a:pPr algn="ctr"/>
                      <a:r>
                        <a:rPr lang="ru-RU" dirty="0">
                          <a:effectLst/>
                        </a:rPr>
                        <a:t> </a:t>
                      </a:r>
                    </a:p>
                  </a:txBody>
                  <a:tcPr anchor="ctr">
                    <a:lnL>
                      <a:noFill/>
                    </a:lnL>
                    <a:lnR>
                      <a:noFill/>
                    </a:lnR>
                    <a:lnT>
                      <a:noFill/>
                    </a:lnT>
                    <a:lnB>
                      <a:noFill/>
                    </a:lnB>
                    <a:solidFill>
                      <a:srgbClr val="000000"/>
                    </a:solidFill>
                  </a:tcPr>
                </a:tc>
                <a:tc>
                  <a:txBody>
                    <a:bodyPr/>
                    <a:lstStyle/>
                    <a:p>
                      <a:pPr algn="ctr"/>
                      <a:r>
                        <a:rPr lang="ru-RU" b="1">
                          <a:solidFill>
                            <a:srgbClr val="0000FF"/>
                          </a:solidFill>
                          <a:effectLst/>
                          <a:latin typeface="Verdana"/>
                        </a:rPr>
                        <a:t>#000000</a:t>
                      </a:r>
                    </a:p>
                  </a:txBody>
                  <a:tcPr anchor="ctr">
                    <a:lnL>
                      <a:noFill/>
                    </a:lnL>
                    <a:lnR>
                      <a:noFill/>
                    </a:lnR>
                    <a:lnT>
                      <a:noFill/>
                    </a:lnT>
                    <a:lnB>
                      <a:noFill/>
                    </a:lnB>
                    <a:solidFill>
                      <a:srgbClr val="FFFFFF"/>
                    </a:solidFill>
                  </a:tcPr>
                </a:tc>
                <a:tc>
                  <a:txBody>
                    <a:bodyPr/>
                    <a:lstStyle/>
                    <a:p>
                      <a:pPr algn="ctr"/>
                      <a:r>
                        <a:rPr lang="ru-RU" b="1">
                          <a:solidFill>
                            <a:srgbClr val="0000FF"/>
                          </a:solidFill>
                          <a:effectLst/>
                          <a:latin typeface="Verdana"/>
                        </a:rPr>
                        <a:t>0, 0, 0</a:t>
                      </a:r>
                    </a:p>
                  </a:txBody>
                  <a:tcPr anchor="ctr">
                    <a:lnL>
                      <a:noFill/>
                    </a:lnL>
                    <a:lnR>
                      <a:noFill/>
                    </a:lnR>
                    <a:lnT>
                      <a:noFill/>
                    </a:lnT>
                    <a:lnB>
                      <a:noFill/>
                    </a:lnB>
                    <a:solidFill>
                      <a:srgbClr val="FFFFFF"/>
                    </a:solidFill>
                  </a:tcPr>
                </a:tc>
                <a:tc>
                  <a:txBody>
                    <a:bodyPr/>
                    <a:lstStyle/>
                    <a:p>
                      <a:pPr algn="ctr"/>
                      <a:r>
                        <a:rPr lang="ru-RU" b="1">
                          <a:solidFill>
                            <a:srgbClr val="0000FF"/>
                          </a:solidFill>
                          <a:effectLst/>
                          <a:latin typeface="Verdana"/>
                        </a:rPr>
                        <a:t>0%, 0%, 0%</a:t>
                      </a:r>
                    </a:p>
                  </a:txBody>
                  <a:tcPr anchor="ctr">
                    <a:lnL>
                      <a:noFill/>
                    </a:lnL>
                    <a:lnR>
                      <a:noFill/>
                    </a:lnR>
                    <a:lnT>
                      <a:noFill/>
                    </a:lnT>
                    <a:lnB>
                      <a:noFill/>
                    </a:lnB>
                    <a:solidFill>
                      <a:srgbClr val="FFFFFF"/>
                    </a:solidFill>
                  </a:tcPr>
                </a:tc>
              </a:tr>
              <a:tr h="0">
                <a:tc>
                  <a:txBody>
                    <a:bodyPr/>
                    <a:lstStyle/>
                    <a:p>
                      <a:pPr algn="ctr"/>
                      <a:r>
                        <a:rPr lang="ru-RU">
                          <a:effectLst/>
                        </a:rPr>
                        <a:t> </a:t>
                      </a:r>
                    </a:p>
                  </a:txBody>
                  <a:tcPr anchor="ctr">
                    <a:lnL>
                      <a:noFill/>
                    </a:lnL>
                    <a:lnR>
                      <a:noFill/>
                    </a:lnR>
                    <a:lnT>
                      <a:noFill/>
                    </a:lnT>
                    <a:lnB>
                      <a:noFill/>
                    </a:lnB>
                    <a:solidFill>
                      <a:srgbClr val="000033"/>
                    </a:solidFill>
                  </a:tcPr>
                </a:tc>
                <a:tc>
                  <a:txBody>
                    <a:bodyPr/>
                    <a:lstStyle/>
                    <a:p>
                      <a:pPr algn="ctr"/>
                      <a:r>
                        <a:rPr lang="ru-RU" b="1">
                          <a:solidFill>
                            <a:srgbClr val="0000FF"/>
                          </a:solidFill>
                          <a:effectLst/>
                          <a:latin typeface="Verdana"/>
                        </a:rPr>
                        <a:t>#000033</a:t>
                      </a:r>
                    </a:p>
                  </a:txBody>
                  <a:tcPr anchor="ctr">
                    <a:lnL>
                      <a:noFill/>
                    </a:lnL>
                    <a:lnR>
                      <a:noFill/>
                    </a:lnR>
                    <a:lnT>
                      <a:noFill/>
                    </a:lnT>
                    <a:lnB>
                      <a:noFill/>
                    </a:lnB>
                    <a:solidFill>
                      <a:srgbClr val="FFFFFF"/>
                    </a:solidFill>
                  </a:tcPr>
                </a:tc>
                <a:tc>
                  <a:txBody>
                    <a:bodyPr/>
                    <a:lstStyle/>
                    <a:p>
                      <a:pPr algn="ctr"/>
                      <a:r>
                        <a:rPr lang="ru-RU" b="1">
                          <a:solidFill>
                            <a:srgbClr val="0000FF"/>
                          </a:solidFill>
                          <a:effectLst/>
                          <a:latin typeface="Verdana"/>
                        </a:rPr>
                        <a:t>0, 0, 51</a:t>
                      </a:r>
                    </a:p>
                  </a:txBody>
                  <a:tcPr anchor="ctr">
                    <a:lnL>
                      <a:noFill/>
                    </a:lnL>
                    <a:lnR>
                      <a:noFill/>
                    </a:lnR>
                    <a:lnT>
                      <a:noFill/>
                    </a:lnT>
                    <a:lnB>
                      <a:noFill/>
                    </a:lnB>
                    <a:solidFill>
                      <a:srgbClr val="FFFFFF"/>
                    </a:solidFill>
                  </a:tcPr>
                </a:tc>
                <a:tc>
                  <a:txBody>
                    <a:bodyPr/>
                    <a:lstStyle/>
                    <a:p>
                      <a:pPr algn="ctr"/>
                      <a:r>
                        <a:rPr lang="ru-RU" b="1">
                          <a:solidFill>
                            <a:srgbClr val="0000FF"/>
                          </a:solidFill>
                          <a:effectLst/>
                          <a:latin typeface="Verdana"/>
                        </a:rPr>
                        <a:t>0%, 0%, 20%</a:t>
                      </a:r>
                    </a:p>
                  </a:txBody>
                  <a:tcPr anchor="ctr">
                    <a:lnL>
                      <a:noFill/>
                    </a:lnL>
                    <a:lnR>
                      <a:noFill/>
                    </a:lnR>
                    <a:lnT>
                      <a:noFill/>
                    </a:lnT>
                    <a:lnB>
                      <a:noFill/>
                    </a:lnB>
                    <a:solidFill>
                      <a:srgbClr val="FFFFFF"/>
                    </a:solidFill>
                  </a:tcPr>
                </a:tc>
              </a:tr>
              <a:tr h="0">
                <a:tc>
                  <a:txBody>
                    <a:bodyPr/>
                    <a:lstStyle/>
                    <a:p>
                      <a:pPr algn="ctr"/>
                      <a:r>
                        <a:rPr lang="ru-RU" dirty="0">
                          <a:effectLst/>
                        </a:rPr>
                        <a:t> </a:t>
                      </a:r>
                    </a:p>
                  </a:txBody>
                  <a:tcPr anchor="ctr">
                    <a:lnL>
                      <a:noFill/>
                    </a:lnL>
                    <a:lnR>
                      <a:noFill/>
                    </a:lnR>
                    <a:lnT>
                      <a:noFill/>
                    </a:lnT>
                    <a:lnB>
                      <a:noFill/>
                    </a:lnB>
                    <a:solidFill>
                      <a:srgbClr val="000066"/>
                    </a:solidFill>
                  </a:tcPr>
                </a:tc>
                <a:tc>
                  <a:txBody>
                    <a:bodyPr/>
                    <a:lstStyle/>
                    <a:p>
                      <a:pPr algn="ctr"/>
                      <a:r>
                        <a:rPr lang="ru-RU" b="1">
                          <a:solidFill>
                            <a:srgbClr val="0000FF"/>
                          </a:solidFill>
                          <a:effectLst/>
                          <a:latin typeface="Verdana"/>
                        </a:rPr>
                        <a:t>#000066</a:t>
                      </a:r>
                    </a:p>
                  </a:txBody>
                  <a:tcPr anchor="ctr">
                    <a:lnL>
                      <a:noFill/>
                    </a:lnL>
                    <a:lnR>
                      <a:noFill/>
                    </a:lnR>
                    <a:lnT>
                      <a:noFill/>
                    </a:lnT>
                    <a:lnB>
                      <a:noFill/>
                    </a:lnB>
                    <a:solidFill>
                      <a:srgbClr val="FFFFFF"/>
                    </a:solidFill>
                  </a:tcPr>
                </a:tc>
                <a:tc>
                  <a:txBody>
                    <a:bodyPr/>
                    <a:lstStyle/>
                    <a:p>
                      <a:pPr algn="ctr"/>
                      <a:r>
                        <a:rPr lang="ru-RU" b="1">
                          <a:solidFill>
                            <a:srgbClr val="0000FF"/>
                          </a:solidFill>
                          <a:effectLst/>
                          <a:latin typeface="Verdana"/>
                        </a:rPr>
                        <a:t>0, 0, 102</a:t>
                      </a:r>
                    </a:p>
                  </a:txBody>
                  <a:tcPr anchor="ctr">
                    <a:lnL>
                      <a:noFill/>
                    </a:lnL>
                    <a:lnR>
                      <a:noFill/>
                    </a:lnR>
                    <a:lnT>
                      <a:noFill/>
                    </a:lnT>
                    <a:lnB>
                      <a:noFill/>
                    </a:lnB>
                    <a:solidFill>
                      <a:srgbClr val="FFFFFF"/>
                    </a:solidFill>
                  </a:tcPr>
                </a:tc>
                <a:tc>
                  <a:txBody>
                    <a:bodyPr/>
                    <a:lstStyle/>
                    <a:p>
                      <a:pPr algn="ctr"/>
                      <a:r>
                        <a:rPr lang="ru-RU" b="1">
                          <a:solidFill>
                            <a:srgbClr val="0000FF"/>
                          </a:solidFill>
                          <a:effectLst/>
                          <a:latin typeface="Verdana"/>
                        </a:rPr>
                        <a:t>0%, 0%, 40%</a:t>
                      </a:r>
                    </a:p>
                  </a:txBody>
                  <a:tcPr anchor="ctr">
                    <a:lnL>
                      <a:noFill/>
                    </a:lnL>
                    <a:lnR>
                      <a:noFill/>
                    </a:lnR>
                    <a:lnT>
                      <a:noFill/>
                    </a:lnT>
                    <a:lnB>
                      <a:noFill/>
                    </a:lnB>
                    <a:solidFill>
                      <a:srgbClr val="FFFFFF"/>
                    </a:solidFill>
                  </a:tcPr>
                </a:tc>
              </a:tr>
              <a:tr h="0">
                <a:tc>
                  <a:txBody>
                    <a:bodyPr/>
                    <a:lstStyle/>
                    <a:p>
                      <a:pPr algn="ctr"/>
                      <a:r>
                        <a:rPr lang="ru-RU">
                          <a:effectLst/>
                        </a:rPr>
                        <a:t> </a:t>
                      </a:r>
                    </a:p>
                  </a:txBody>
                  <a:tcPr anchor="ctr">
                    <a:lnL>
                      <a:noFill/>
                    </a:lnL>
                    <a:lnR>
                      <a:noFill/>
                    </a:lnR>
                    <a:lnT>
                      <a:noFill/>
                    </a:lnT>
                    <a:lnB>
                      <a:noFill/>
                    </a:lnB>
                    <a:solidFill>
                      <a:srgbClr val="000099"/>
                    </a:solidFill>
                  </a:tcPr>
                </a:tc>
                <a:tc>
                  <a:txBody>
                    <a:bodyPr/>
                    <a:lstStyle/>
                    <a:p>
                      <a:pPr algn="ctr"/>
                      <a:r>
                        <a:rPr lang="ru-RU" b="1">
                          <a:solidFill>
                            <a:srgbClr val="0000FF"/>
                          </a:solidFill>
                          <a:effectLst/>
                          <a:latin typeface="Verdana"/>
                        </a:rPr>
                        <a:t>#000099</a:t>
                      </a:r>
                    </a:p>
                  </a:txBody>
                  <a:tcPr anchor="ctr">
                    <a:lnL>
                      <a:noFill/>
                    </a:lnL>
                    <a:lnR>
                      <a:noFill/>
                    </a:lnR>
                    <a:lnT>
                      <a:noFill/>
                    </a:lnT>
                    <a:lnB>
                      <a:noFill/>
                    </a:lnB>
                    <a:solidFill>
                      <a:srgbClr val="FFFFFF"/>
                    </a:solidFill>
                  </a:tcPr>
                </a:tc>
                <a:tc>
                  <a:txBody>
                    <a:bodyPr/>
                    <a:lstStyle/>
                    <a:p>
                      <a:pPr algn="ctr"/>
                      <a:r>
                        <a:rPr lang="ru-RU" b="1">
                          <a:solidFill>
                            <a:srgbClr val="0000FF"/>
                          </a:solidFill>
                          <a:effectLst/>
                          <a:latin typeface="Verdana"/>
                        </a:rPr>
                        <a:t>0, 0, 153</a:t>
                      </a:r>
                    </a:p>
                  </a:txBody>
                  <a:tcPr anchor="ctr">
                    <a:lnL>
                      <a:noFill/>
                    </a:lnL>
                    <a:lnR>
                      <a:noFill/>
                    </a:lnR>
                    <a:lnT>
                      <a:noFill/>
                    </a:lnT>
                    <a:lnB>
                      <a:noFill/>
                    </a:lnB>
                    <a:solidFill>
                      <a:srgbClr val="FFFFFF"/>
                    </a:solidFill>
                  </a:tcPr>
                </a:tc>
                <a:tc>
                  <a:txBody>
                    <a:bodyPr/>
                    <a:lstStyle/>
                    <a:p>
                      <a:pPr algn="ctr"/>
                      <a:r>
                        <a:rPr lang="ru-RU" b="1">
                          <a:solidFill>
                            <a:srgbClr val="0000FF"/>
                          </a:solidFill>
                          <a:effectLst/>
                          <a:latin typeface="Verdana"/>
                        </a:rPr>
                        <a:t>0%, 0%, 60%</a:t>
                      </a:r>
                    </a:p>
                  </a:txBody>
                  <a:tcPr anchor="ctr">
                    <a:lnL>
                      <a:noFill/>
                    </a:lnL>
                    <a:lnR>
                      <a:noFill/>
                    </a:lnR>
                    <a:lnT>
                      <a:noFill/>
                    </a:lnT>
                    <a:lnB>
                      <a:noFill/>
                    </a:lnB>
                    <a:solidFill>
                      <a:srgbClr val="FFFFFF"/>
                    </a:solidFill>
                  </a:tcPr>
                </a:tc>
              </a:tr>
              <a:tr h="0">
                <a:tc>
                  <a:txBody>
                    <a:bodyPr/>
                    <a:lstStyle/>
                    <a:p>
                      <a:pPr algn="ctr"/>
                      <a:r>
                        <a:rPr lang="ru-RU">
                          <a:effectLst/>
                        </a:rPr>
                        <a:t> </a:t>
                      </a:r>
                    </a:p>
                  </a:txBody>
                  <a:tcPr anchor="ctr">
                    <a:lnL>
                      <a:noFill/>
                    </a:lnL>
                    <a:lnR>
                      <a:noFill/>
                    </a:lnR>
                    <a:lnT>
                      <a:noFill/>
                    </a:lnT>
                    <a:lnB>
                      <a:noFill/>
                    </a:lnB>
                    <a:solidFill>
                      <a:srgbClr val="0000CC"/>
                    </a:solidFill>
                  </a:tcPr>
                </a:tc>
                <a:tc>
                  <a:txBody>
                    <a:bodyPr/>
                    <a:lstStyle/>
                    <a:p>
                      <a:pPr algn="ctr"/>
                      <a:r>
                        <a:rPr lang="en-US" b="1">
                          <a:solidFill>
                            <a:srgbClr val="0000FF"/>
                          </a:solidFill>
                          <a:effectLst/>
                          <a:latin typeface="Verdana"/>
                        </a:rPr>
                        <a:t>#0000CC</a:t>
                      </a:r>
                    </a:p>
                  </a:txBody>
                  <a:tcPr anchor="ctr">
                    <a:lnL>
                      <a:noFill/>
                    </a:lnL>
                    <a:lnR>
                      <a:noFill/>
                    </a:lnR>
                    <a:lnT>
                      <a:noFill/>
                    </a:lnT>
                    <a:lnB>
                      <a:noFill/>
                    </a:lnB>
                    <a:solidFill>
                      <a:srgbClr val="FFFFFF"/>
                    </a:solidFill>
                  </a:tcPr>
                </a:tc>
                <a:tc>
                  <a:txBody>
                    <a:bodyPr/>
                    <a:lstStyle/>
                    <a:p>
                      <a:pPr algn="ctr"/>
                      <a:r>
                        <a:rPr lang="ru-RU" b="1">
                          <a:solidFill>
                            <a:srgbClr val="0000FF"/>
                          </a:solidFill>
                          <a:effectLst/>
                          <a:latin typeface="Verdana"/>
                        </a:rPr>
                        <a:t>0, 0, 204</a:t>
                      </a:r>
                    </a:p>
                  </a:txBody>
                  <a:tcPr anchor="ctr">
                    <a:lnL>
                      <a:noFill/>
                    </a:lnL>
                    <a:lnR>
                      <a:noFill/>
                    </a:lnR>
                    <a:lnT>
                      <a:noFill/>
                    </a:lnT>
                    <a:lnB>
                      <a:noFill/>
                    </a:lnB>
                    <a:solidFill>
                      <a:srgbClr val="FFFFFF"/>
                    </a:solidFill>
                  </a:tcPr>
                </a:tc>
                <a:tc>
                  <a:txBody>
                    <a:bodyPr/>
                    <a:lstStyle/>
                    <a:p>
                      <a:pPr algn="ctr"/>
                      <a:r>
                        <a:rPr lang="ru-RU" b="1">
                          <a:solidFill>
                            <a:srgbClr val="0000FF"/>
                          </a:solidFill>
                          <a:effectLst/>
                          <a:latin typeface="Verdana"/>
                        </a:rPr>
                        <a:t>0%, 0%, 80%</a:t>
                      </a:r>
                    </a:p>
                  </a:txBody>
                  <a:tcPr anchor="ctr">
                    <a:lnL>
                      <a:noFill/>
                    </a:lnL>
                    <a:lnR>
                      <a:noFill/>
                    </a:lnR>
                    <a:lnT>
                      <a:noFill/>
                    </a:lnT>
                    <a:lnB>
                      <a:noFill/>
                    </a:lnB>
                    <a:solidFill>
                      <a:srgbClr val="FFFFFF"/>
                    </a:solidFill>
                  </a:tcPr>
                </a:tc>
              </a:tr>
              <a:tr h="0">
                <a:tc>
                  <a:txBody>
                    <a:bodyPr/>
                    <a:lstStyle/>
                    <a:p>
                      <a:pPr algn="ctr"/>
                      <a:r>
                        <a:rPr lang="ru-RU">
                          <a:effectLst/>
                        </a:rPr>
                        <a:t> </a:t>
                      </a:r>
                    </a:p>
                  </a:txBody>
                  <a:tcPr anchor="ctr">
                    <a:lnL>
                      <a:noFill/>
                    </a:lnL>
                    <a:lnR>
                      <a:noFill/>
                    </a:lnR>
                    <a:lnT>
                      <a:noFill/>
                    </a:lnT>
                    <a:lnB>
                      <a:noFill/>
                    </a:lnB>
                    <a:solidFill>
                      <a:srgbClr val="0000FF"/>
                    </a:solidFill>
                  </a:tcPr>
                </a:tc>
                <a:tc>
                  <a:txBody>
                    <a:bodyPr/>
                    <a:lstStyle/>
                    <a:p>
                      <a:pPr algn="ctr"/>
                      <a:r>
                        <a:rPr lang="en-US" b="1">
                          <a:solidFill>
                            <a:srgbClr val="0000FF"/>
                          </a:solidFill>
                          <a:effectLst/>
                          <a:latin typeface="Verdana"/>
                        </a:rPr>
                        <a:t>#0000FF</a:t>
                      </a:r>
                    </a:p>
                  </a:txBody>
                  <a:tcPr anchor="ctr">
                    <a:lnL>
                      <a:noFill/>
                    </a:lnL>
                    <a:lnR>
                      <a:noFill/>
                    </a:lnR>
                    <a:lnT>
                      <a:noFill/>
                    </a:lnT>
                    <a:lnB>
                      <a:noFill/>
                    </a:lnB>
                    <a:solidFill>
                      <a:srgbClr val="FFFFFF"/>
                    </a:solidFill>
                  </a:tcPr>
                </a:tc>
                <a:tc>
                  <a:txBody>
                    <a:bodyPr/>
                    <a:lstStyle/>
                    <a:p>
                      <a:pPr algn="ctr"/>
                      <a:r>
                        <a:rPr lang="ru-RU" b="1">
                          <a:solidFill>
                            <a:srgbClr val="0000FF"/>
                          </a:solidFill>
                          <a:effectLst/>
                          <a:latin typeface="Verdana"/>
                        </a:rPr>
                        <a:t>0, 0, 255</a:t>
                      </a:r>
                    </a:p>
                  </a:txBody>
                  <a:tcPr anchor="ctr">
                    <a:lnL>
                      <a:noFill/>
                    </a:lnL>
                    <a:lnR>
                      <a:noFill/>
                    </a:lnR>
                    <a:lnT>
                      <a:noFill/>
                    </a:lnT>
                    <a:lnB>
                      <a:noFill/>
                    </a:lnB>
                    <a:solidFill>
                      <a:srgbClr val="FFFFFF"/>
                    </a:solidFill>
                  </a:tcPr>
                </a:tc>
                <a:tc>
                  <a:txBody>
                    <a:bodyPr/>
                    <a:lstStyle/>
                    <a:p>
                      <a:pPr algn="ctr"/>
                      <a:r>
                        <a:rPr lang="ru-RU" b="1" dirty="0">
                          <a:solidFill>
                            <a:srgbClr val="0000FF"/>
                          </a:solidFill>
                          <a:effectLst/>
                          <a:latin typeface="Verdana"/>
                        </a:rPr>
                        <a:t>0%, 0%, 100%</a:t>
                      </a:r>
                    </a:p>
                  </a:txBody>
                  <a:tcPr anchor="ctr">
                    <a:lnL>
                      <a:noFill/>
                    </a:lnL>
                    <a:lnR>
                      <a:noFill/>
                    </a:lnR>
                    <a:lnT>
                      <a:noFill/>
                    </a:lnT>
                    <a:lnB>
                      <a:noFill/>
                    </a:lnB>
                    <a:solidFill>
                      <a:srgbClr val="FFFFFF"/>
                    </a:solidFill>
                  </a:tcPr>
                </a:tc>
              </a:tr>
            </a:tbl>
          </a:graphicData>
        </a:graphic>
      </p:graphicFrame>
      <p:sp>
        <p:nvSpPr>
          <p:cNvPr id="13" name="TextBox 12"/>
          <p:cNvSpPr txBox="1"/>
          <p:nvPr/>
        </p:nvSpPr>
        <p:spPr>
          <a:xfrm>
            <a:off x="1637732" y="3970194"/>
            <a:ext cx="2470244" cy="400110"/>
          </a:xfrm>
          <a:prstGeom prst="rect">
            <a:avLst/>
          </a:prstGeom>
          <a:noFill/>
        </p:spPr>
        <p:txBody>
          <a:bodyPr wrap="square" rtlCol="0">
            <a:spAutoFit/>
          </a:bodyPr>
          <a:lstStyle/>
          <a:p>
            <a:r>
              <a:rPr lang="en-US" dirty="0" smtClean="0">
                <a:latin typeface="+mj-lt"/>
              </a:rPr>
              <a:t>Color:#0000FF</a:t>
            </a:r>
            <a:endParaRPr lang="ru-RU" dirty="0">
              <a:latin typeface="+mj-lt"/>
            </a:endParaRPr>
          </a:p>
        </p:txBody>
      </p:sp>
      <p:sp>
        <p:nvSpPr>
          <p:cNvPr id="14" name="TextBox 13"/>
          <p:cNvSpPr txBox="1"/>
          <p:nvPr/>
        </p:nvSpPr>
        <p:spPr>
          <a:xfrm>
            <a:off x="3630305" y="4602316"/>
            <a:ext cx="3096263" cy="400110"/>
          </a:xfrm>
          <a:prstGeom prst="rect">
            <a:avLst/>
          </a:prstGeom>
          <a:noFill/>
        </p:spPr>
        <p:txBody>
          <a:bodyPr wrap="square" rtlCol="0">
            <a:spAutoFit/>
          </a:bodyPr>
          <a:lstStyle/>
          <a:p>
            <a:r>
              <a:rPr lang="en-US" dirty="0" err="1" smtClean="0">
                <a:latin typeface="+mj-lt"/>
              </a:rPr>
              <a:t>Color:rgb</a:t>
            </a:r>
            <a:r>
              <a:rPr lang="en-US" dirty="0" smtClean="0">
                <a:latin typeface="+mj-lt"/>
              </a:rPr>
              <a:t>(0,0,255)</a:t>
            </a:r>
            <a:endParaRPr lang="ru-RU" dirty="0">
              <a:latin typeface="+mj-lt"/>
            </a:endParaRPr>
          </a:p>
        </p:txBody>
      </p:sp>
      <p:sp>
        <p:nvSpPr>
          <p:cNvPr id="15" name="TextBox 14"/>
          <p:cNvSpPr txBox="1"/>
          <p:nvPr/>
        </p:nvSpPr>
        <p:spPr>
          <a:xfrm>
            <a:off x="5349922" y="5553335"/>
            <a:ext cx="3620769" cy="400110"/>
          </a:xfrm>
          <a:prstGeom prst="rect">
            <a:avLst/>
          </a:prstGeom>
          <a:noFill/>
        </p:spPr>
        <p:txBody>
          <a:bodyPr wrap="square" rtlCol="0">
            <a:spAutoFit/>
          </a:bodyPr>
          <a:lstStyle/>
          <a:p>
            <a:r>
              <a:rPr lang="en-US" dirty="0" err="1" smtClean="0">
                <a:latin typeface="+mj-lt"/>
              </a:rPr>
              <a:t>Color:rgb</a:t>
            </a:r>
            <a:r>
              <a:rPr lang="en-US" dirty="0" smtClean="0">
                <a:latin typeface="+mj-lt"/>
              </a:rPr>
              <a:t>(0%,0%,100%)</a:t>
            </a:r>
            <a:endParaRPr lang="ru-RU" dirty="0">
              <a:latin typeface="+mj-lt"/>
            </a:endParaRPr>
          </a:p>
        </p:txBody>
      </p:sp>
      <p:cxnSp>
        <p:nvCxnSpPr>
          <p:cNvPr id="16" name="Прямая со стрелкой 15"/>
          <p:cNvCxnSpPr/>
          <p:nvPr/>
        </p:nvCxnSpPr>
        <p:spPr bwMode="auto">
          <a:xfrm flipH="1">
            <a:off x="3043451" y="3606029"/>
            <a:ext cx="464025" cy="36416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7" name="Прямая со стрелкой 16"/>
          <p:cNvCxnSpPr/>
          <p:nvPr/>
        </p:nvCxnSpPr>
        <p:spPr bwMode="auto">
          <a:xfrm flipH="1">
            <a:off x="4421875" y="3606029"/>
            <a:ext cx="1364778" cy="99628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8" name="Прямая со стрелкой 17"/>
          <p:cNvCxnSpPr/>
          <p:nvPr/>
        </p:nvCxnSpPr>
        <p:spPr bwMode="auto">
          <a:xfrm flipH="1">
            <a:off x="5923128" y="3606029"/>
            <a:ext cx="2601956" cy="19473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0706"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sp>
        <p:nvSpPr>
          <p:cNvPr id="7"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AD64C052-7D35-46CB-A364-BCD734E87F3F}" type="slidenum">
              <a:rPr lang="ru-RU">
                <a:solidFill>
                  <a:srgbClr val="000066"/>
                </a:solidFill>
                <a:latin typeface="Times New Roman" pitchFamily="18" charset="0"/>
              </a:rPr>
              <a:pPr algn="ctr"/>
              <a:t>92</a:t>
            </a:fld>
            <a:endParaRPr lang="ru-RU">
              <a:solidFill>
                <a:srgbClr val="000066"/>
              </a:solidFill>
              <a:latin typeface="Times New Roman" pitchFamily="18" charset="0"/>
            </a:endParaRPr>
          </a:p>
        </p:txBody>
      </p:sp>
      <p:pic>
        <p:nvPicPr>
          <p:cNvPr id="200710"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1" name="Заголовок 1"/>
          <p:cNvSpPr txBox="1">
            <a:spLocks/>
          </p:cNvSpPr>
          <p:nvPr/>
        </p:nvSpPr>
        <p:spPr>
          <a:xfrm>
            <a:off x="457200" y="63133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Лабораторная работа</a:t>
            </a:r>
            <a:endParaRPr lang="ru-RU"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275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02757"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CFA503BB-94AC-473C-9D62-01A381E38E09}" type="slidenum">
              <a:rPr lang="ru-RU">
                <a:solidFill>
                  <a:srgbClr val="000066"/>
                </a:solidFill>
                <a:latin typeface="Times New Roman" pitchFamily="18" charset="0"/>
              </a:rPr>
              <a:pPr algn="ctr"/>
              <a:t>93</a:t>
            </a:fld>
            <a:endParaRPr lang="ru-RU">
              <a:solidFill>
                <a:srgbClr val="000066"/>
              </a:solidFill>
              <a:latin typeface="Times New Roman" pitchFamily="18" charset="0"/>
            </a:endParaRPr>
          </a:p>
        </p:txBody>
      </p:sp>
      <p:sp>
        <p:nvSpPr>
          <p:cNvPr id="9"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1800" dirty="0">
                <a:solidFill>
                  <a:srgbClr val="000066"/>
                </a:solidFill>
                <a:latin typeface="Times New Roman" panose="02020603050405020304" pitchFamily="18" charset="0"/>
              </a:rPr>
              <a:t>CSS</a:t>
            </a:r>
            <a:r>
              <a:rPr lang="ru-RU" sz="1800" dirty="0">
                <a:solidFill>
                  <a:srgbClr val="000066"/>
                </a:solidFill>
                <a:latin typeface="Times New Roman" panose="02020603050405020304" pitchFamily="18" charset="0"/>
              </a:rPr>
              <a:t>. Каскадные таблицы стилей: основные свойства</a:t>
            </a:r>
          </a:p>
        </p:txBody>
      </p:sp>
      <p:sp>
        <p:nvSpPr>
          <p:cNvPr id="10" name="Заголовок 1"/>
          <p:cNvSpPr txBox="1">
            <a:spLocks/>
          </p:cNvSpPr>
          <p:nvPr/>
        </p:nvSpPr>
        <p:spPr>
          <a:xfrm>
            <a:off x="438150" y="794666"/>
            <a:ext cx="8229600" cy="71755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dirty="0" smtClean="0"/>
              <a:t>Выводы</a:t>
            </a:r>
            <a:endParaRPr lang="ru-RU" sz="3600" dirty="0"/>
          </a:p>
        </p:txBody>
      </p:sp>
      <p:sp>
        <p:nvSpPr>
          <p:cNvPr id="11" name="Объект 2"/>
          <p:cNvSpPr txBox="1">
            <a:spLocks/>
          </p:cNvSpPr>
          <p:nvPr/>
        </p:nvSpPr>
        <p:spPr>
          <a:xfrm>
            <a:off x="511175" y="1688001"/>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a:buFontTx/>
              <a:buNone/>
            </a:pPr>
            <a:r>
              <a:rPr lang="ru-RU" sz="2400" dirty="0" smtClean="0"/>
              <a:t> В рамках данного модуля были получены знания по работе с каскадными таблицами стилей </a:t>
            </a:r>
            <a:r>
              <a:rPr lang="en-US" sz="2400" dirty="0" smtClean="0"/>
              <a:t>CSS. </a:t>
            </a:r>
            <a:r>
              <a:rPr lang="ru-RU" sz="2400" dirty="0" smtClean="0"/>
              <a:t>Обозначены основные способы внедрения таблиц в веб-страницу. Выявлены способы назначения стилей различным элементам страницы посредствам селекторов.</a:t>
            </a:r>
          </a:p>
          <a:p>
            <a:pPr marL="0" indent="0" algn="ctr">
              <a:buFontTx/>
              <a:buNone/>
            </a:pPr>
            <a:r>
              <a:rPr lang="ru-RU" sz="2400" dirty="0" smtClean="0"/>
              <a:t>Рассмотрены свойства текста, шрифта, фона и цвета. Обозначен принцип работы модели </a:t>
            </a:r>
            <a:r>
              <a:rPr lang="en-US" sz="2400" dirty="0" smtClean="0"/>
              <a:t>RGB</a:t>
            </a:r>
            <a:r>
              <a:rPr lang="ru-RU" sz="2400" dirty="0" smtClean="0"/>
              <a:t>.</a:t>
            </a:r>
            <a:endParaRPr lang="ru-RU" sz="24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94</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Списки</a:t>
            </a:r>
          </a:p>
        </p:txBody>
      </p:sp>
      <p:sp>
        <p:nvSpPr>
          <p:cNvPr id="2" name="Прямоугольник 1"/>
          <p:cNvSpPr/>
          <p:nvPr/>
        </p:nvSpPr>
        <p:spPr>
          <a:xfrm>
            <a:off x="3681529" y="767199"/>
            <a:ext cx="1912703" cy="707886"/>
          </a:xfrm>
          <a:prstGeom prst="rect">
            <a:avLst/>
          </a:prstGeom>
        </p:spPr>
        <p:txBody>
          <a:bodyPr wrap="none">
            <a:spAutoFit/>
          </a:bodyPr>
          <a:lstStyle/>
          <a:p>
            <a:r>
              <a:rPr lang="ru-RU" b="0" dirty="0" smtClean="0">
                <a:latin typeface="+mj-lt"/>
              </a:rPr>
              <a:t>       </a:t>
            </a:r>
            <a:r>
              <a:rPr lang="ru-RU" dirty="0" smtClean="0">
                <a:latin typeface="+mj-lt"/>
              </a:rPr>
              <a:t>Тема № </a:t>
            </a:r>
            <a:r>
              <a:rPr lang="en-US" dirty="0" smtClean="0">
                <a:latin typeface="+mj-lt"/>
              </a:rPr>
              <a:t>6 </a:t>
            </a:r>
            <a:endParaRPr lang="ru-RU" dirty="0" smtClean="0">
              <a:latin typeface="+mj-lt"/>
            </a:endParaRPr>
          </a:p>
          <a:p>
            <a:r>
              <a:rPr lang="ru-RU" dirty="0">
                <a:latin typeface="+mj-lt"/>
              </a:rPr>
              <a:t> </a:t>
            </a:r>
            <a:r>
              <a:rPr lang="ru-RU" dirty="0" smtClean="0">
                <a:latin typeface="+mj-lt"/>
              </a:rPr>
              <a:t>      «Списки»</a:t>
            </a:r>
            <a:endParaRPr lang="ru-RU" dirty="0">
              <a:latin typeface="+mj-lt"/>
            </a:endParaRPr>
          </a:p>
        </p:txBody>
      </p:sp>
      <p:sp>
        <p:nvSpPr>
          <p:cNvPr id="11" name="Заголовок 1"/>
          <p:cNvSpPr txBox="1">
            <a:spLocks/>
          </p:cNvSpPr>
          <p:nvPr/>
        </p:nvSpPr>
        <p:spPr>
          <a:xfrm>
            <a:off x="523081" y="1672558"/>
            <a:ext cx="8229600" cy="695173"/>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2400" dirty="0" smtClean="0"/>
              <a:t>      </a:t>
            </a:r>
            <a:r>
              <a:rPr lang="ru-RU" sz="2800" dirty="0" smtClean="0"/>
              <a:t>Цели занятия</a:t>
            </a:r>
            <a:endParaRPr lang="ru-RU" sz="2800" dirty="0"/>
          </a:p>
        </p:txBody>
      </p:sp>
      <p:sp>
        <p:nvSpPr>
          <p:cNvPr id="12" name="Объект 2"/>
          <p:cNvSpPr txBox="1">
            <a:spLocks/>
          </p:cNvSpPr>
          <p:nvPr/>
        </p:nvSpPr>
        <p:spPr>
          <a:xfrm>
            <a:off x="523081" y="2609850"/>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1800" dirty="0" smtClean="0"/>
              <a:t>Структурирование информации на WEB-странице при помощи списков.</a:t>
            </a:r>
          </a:p>
          <a:p>
            <a:r>
              <a:rPr lang="ru-RU" sz="1800" dirty="0" smtClean="0"/>
              <a:t>Маркированный список</a:t>
            </a:r>
          </a:p>
          <a:p>
            <a:r>
              <a:rPr lang="ru-RU" sz="1800" dirty="0" smtClean="0"/>
              <a:t>Нумерованный список</a:t>
            </a:r>
          </a:p>
          <a:p>
            <a:r>
              <a:rPr lang="ru-RU" sz="1800" dirty="0" smtClean="0"/>
              <a:t>Список определений</a:t>
            </a:r>
          </a:p>
          <a:p>
            <a:r>
              <a:rPr lang="ru-RU" sz="1800" dirty="0" smtClean="0"/>
              <a:t>Смешанные списки</a:t>
            </a:r>
          </a:p>
          <a:p>
            <a:r>
              <a:rPr lang="ru-RU" sz="1800" dirty="0" smtClean="0"/>
              <a:t>CSS свойства для списков</a:t>
            </a:r>
          </a:p>
          <a:p>
            <a:r>
              <a:rPr lang="ru-RU" sz="1800" b="1" dirty="0" smtClean="0"/>
              <a:t>Лабораторная работа:</a:t>
            </a:r>
            <a:r>
              <a:rPr lang="ru-RU" sz="1800" dirty="0" smtClean="0"/>
              <a:t> оформление навигационного меню в виде списка</a:t>
            </a:r>
            <a:endParaRPr lang="ru-RU" sz="18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95</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Списки</a:t>
            </a:r>
          </a:p>
        </p:txBody>
      </p:sp>
      <p:sp>
        <p:nvSpPr>
          <p:cNvPr id="9" name="Заголовок 1"/>
          <p:cNvSpPr txBox="1">
            <a:spLocks/>
          </p:cNvSpPr>
          <p:nvPr/>
        </p:nvSpPr>
        <p:spPr>
          <a:xfrm>
            <a:off x="457200" y="616003"/>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Что такое список</a:t>
            </a:r>
            <a:endParaRPr lang="ru-RU" dirty="0"/>
          </a:p>
        </p:txBody>
      </p:sp>
      <p:pic>
        <p:nvPicPr>
          <p:cNvPr id="13" name="Picture 2" descr="http://webmastermix.ru/images/creation-site/lessons-html/spiski-v-html/wloghennui-spisok-11.pn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742428" y="1723153"/>
            <a:ext cx="3642170" cy="3777065"/>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4" descr="http://xandeadx.ru/sites/default/files/images/part-3/20101209145748.png"/>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4782217" y="1723153"/>
            <a:ext cx="3907307" cy="3777065"/>
          </a:xfrm>
          <a:prstGeom prst="rect">
            <a:avLst/>
          </a:prstGeom>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xmlns="" val="2030381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04805"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30677C8C-E251-438A-B369-8E47C222E9E7}" type="slidenum">
              <a:rPr lang="ru-RU">
                <a:solidFill>
                  <a:srgbClr val="000066"/>
                </a:solidFill>
                <a:latin typeface="Times New Roman" pitchFamily="18" charset="0"/>
              </a:rPr>
              <a:pPr algn="ctr"/>
              <a:t>96</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Списки</a:t>
            </a:r>
          </a:p>
        </p:txBody>
      </p:sp>
      <p:sp>
        <p:nvSpPr>
          <p:cNvPr id="11" name="Заголовок 1"/>
          <p:cNvSpPr txBox="1">
            <a:spLocks/>
          </p:cNvSpPr>
          <p:nvPr/>
        </p:nvSpPr>
        <p:spPr>
          <a:xfrm>
            <a:off x="457200" y="75528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Теги для создания списков</a:t>
            </a:r>
            <a:endParaRPr lang="ru-RU" dirty="0"/>
          </a:p>
        </p:txBody>
      </p:sp>
      <p:sp>
        <p:nvSpPr>
          <p:cNvPr id="12" name="Rectangle 3"/>
          <p:cNvSpPr txBox="1">
            <a:spLocks noChangeArrowheads="1"/>
          </p:cNvSpPr>
          <p:nvPr/>
        </p:nvSpPr>
        <p:spPr>
          <a:xfrm>
            <a:off x="484188" y="2098309"/>
            <a:ext cx="8229600" cy="4500000"/>
          </a:xfrm>
          <a:prstGeom prst="rect">
            <a:avLst/>
          </a:prstGeom>
        </p:spPr>
        <p:txBody>
          <a:bodyPr>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ru-RU" sz="2800" smtClean="0"/>
              <a:t>Располагается внутри контейнера </a:t>
            </a:r>
            <a:r>
              <a:rPr lang="en-US" sz="2800" smtClean="0"/>
              <a:t>&lt;OL&gt;... &lt;/OL&gt;</a:t>
            </a:r>
            <a:r>
              <a:rPr lang="ru-RU" sz="2800" smtClean="0"/>
              <a:t> (нумерованный список) или </a:t>
            </a:r>
            <a:r>
              <a:rPr lang="en-US" sz="2800" smtClean="0"/>
              <a:t>&lt;UL&gt;... &lt;/UL&gt; </a:t>
            </a:r>
            <a:r>
              <a:rPr lang="ru-RU" sz="2800" smtClean="0"/>
              <a:t>(маркированный список)</a:t>
            </a:r>
            <a:endParaRPr lang="en-US" sz="2800" smtClean="0"/>
          </a:p>
          <a:p>
            <a:r>
              <a:rPr lang="ru-RU" sz="2800" smtClean="0"/>
              <a:t>А каждый элемент определяется тегами </a:t>
            </a:r>
            <a:r>
              <a:rPr lang="en-US" sz="2800" smtClean="0"/>
              <a:t>&lt;LI&gt;</a:t>
            </a:r>
            <a:r>
              <a:rPr lang="ru-RU" sz="2800" smtClean="0"/>
              <a:t>…</a:t>
            </a:r>
            <a:r>
              <a:rPr lang="en-US" sz="2800" smtClean="0"/>
              <a:t>&lt;/LI&gt;</a:t>
            </a:r>
            <a:endParaRPr lang="ru-RU" sz="2800" smtClean="0"/>
          </a:p>
          <a:p>
            <a:endParaRPr lang="ru-RU" sz="2800" dirty="0"/>
          </a:p>
        </p:txBody>
      </p:sp>
    </p:spTree>
    <p:extLst>
      <p:ext uri="{BB962C8B-B14F-4D97-AF65-F5344CB8AC3E}">
        <p14:creationId xmlns:p14="http://schemas.microsoft.com/office/powerpoint/2010/main" xmlns="" val="5495998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solidFill>
                <a:srgbClr val="000000"/>
              </a:solidFill>
            </a:endParaRPr>
          </a:p>
        </p:txBody>
      </p:sp>
      <p:sp>
        <p:nvSpPr>
          <p:cNvPr id="13" name="Заголовок 1"/>
          <p:cNvSpPr txBox="1">
            <a:spLocks/>
          </p:cNvSpPr>
          <p:nvPr/>
        </p:nvSpPr>
        <p:spPr>
          <a:xfrm>
            <a:off x="-9525" y="6272213"/>
            <a:ext cx="9144000" cy="576262"/>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2000" dirty="0" smtClean="0">
                <a:solidFill>
                  <a:srgbClr val="000066"/>
                </a:solidFill>
                <a:latin typeface="Times New Roman" panose="02020603050405020304" pitchFamily="18" charset="0"/>
              </a:rPr>
              <a:t>Москва, 2016</a:t>
            </a:r>
            <a:endParaRPr lang="ru-RU" sz="2000" dirty="0">
              <a:solidFill>
                <a:srgbClr val="000066"/>
              </a:solidFill>
              <a:latin typeface="Times New Roman" panose="02020603050405020304" pitchFamily="18" charset="0"/>
            </a:endParaRPr>
          </a:p>
        </p:txBody>
      </p:sp>
      <p:sp>
        <p:nvSpPr>
          <p:cNvPr id="14"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Списки</a:t>
            </a:r>
          </a:p>
        </p:txBody>
      </p:sp>
      <p:pic>
        <p:nvPicPr>
          <p:cNvPr id="28678"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745538" y="6483350"/>
            <a:ext cx="398462" cy="374650"/>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2C1B8235-CBBD-4086-A012-6B0813D1A8EE}" type="slidenum">
              <a:rPr lang="ru-RU">
                <a:solidFill>
                  <a:srgbClr val="000066"/>
                </a:solidFill>
                <a:latin typeface="Times New Roman" pitchFamily="18" charset="0"/>
              </a:rPr>
              <a:pPr algn="ctr"/>
              <a:t>97</a:t>
            </a:fld>
            <a:endParaRPr lang="ru-RU">
              <a:solidFill>
                <a:srgbClr val="000066"/>
              </a:solidFill>
              <a:latin typeface="Times New Roman" pitchFamily="18" charset="0"/>
            </a:endParaRPr>
          </a:p>
        </p:txBody>
      </p:sp>
      <p:sp>
        <p:nvSpPr>
          <p:cNvPr id="11" name="Заголовок 1"/>
          <p:cNvSpPr txBox="1">
            <a:spLocks/>
          </p:cNvSpPr>
          <p:nvPr/>
        </p:nvSpPr>
        <p:spPr>
          <a:xfrm>
            <a:off x="715169" y="73771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600" smtClean="0"/>
              <a:t>Маркированный список</a:t>
            </a:r>
            <a:endParaRPr lang="ru-RU" sz="3600" dirty="0"/>
          </a:p>
        </p:txBody>
      </p:sp>
      <p:sp>
        <p:nvSpPr>
          <p:cNvPr id="15" name="Rectangle 3"/>
          <p:cNvSpPr txBox="1">
            <a:spLocks noChangeArrowheads="1"/>
          </p:cNvSpPr>
          <p:nvPr/>
        </p:nvSpPr>
        <p:spPr>
          <a:xfrm>
            <a:off x="397740" y="1385343"/>
            <a:ext cx="5660528" cy="4886870"/>
          </a:xfrm>
          <a:prstGeom prst="rect">
            <a:avLst/>
          </a:prstGeom>
        </p:spPr>
        <p:txBody>
          <a:bodyPr/>
          <a:lstStyle>
            <a:lvl1pPr marL="180975" indent="-180975" algn="l" rtl="0" eaLnBrk="1" fontAlgn="base" hangingPunct="1">
              <a:spcBef>
                <a:spcPct val="0"/>
              </a:spcBef>
              <a:spcAft>
                <a:spcPct val="40000"/>
              </a:spcAft>
              <a:buClr>
                <a:srgbClr val="004587"/>
              </a:buClr>
              <a:buFont typeface="Wingdings" pitchFamily="2" charset="2"/>
              <a:buChar char="§"/>
              <a:defRPr sz="2000">
                <a:solidFill>
                  <a:schemeClr val="tx1"/>
                </a:solidFill>
                <a:latin typeface="+mn-lt"/>
                <a:ea typeface="+mn-ea"/>
                <a:cs typeface="+mn-cs"/>
              </a:defRPr>
            </a:lvl1pPr>
            <a:lvl2pPr marL="444500" indent="-261938" algn="l" rtl="0" eaLnBrk="1" fontAlgn="base" hangingPunct="1">
              <a:spcBef>
                <a:spcPct val="0"/>
              </a:spcBef>
              <a:spcAft>
                <a:spcPct val="40000"/>
              </a:spcAft>
              <a:buClr>
                <a:srgbClr val="004587"/>
              </a:buClr>
              <a:buChar char="–"/>
              <a:defRPr sz="1800">
                <a:solidFill>
                  <a:schemeClr val="tx1"/>
                </a:solidFill>
                <a:latin typeface="+mn-lt"/>
                <a:cs typeface="+mn-cs"/>
              </a:defRPr>
            </a:lvl2pPr>
            <a:lvl3pPr marL="720725" indent="-274638" algn="l" rtl="0" eaLnBrk="1" fontAlgn="base" hangingPunct="1">
              <a:spcBef>
                <a:spcPct val="0"/>
              </a:spcBef>
              <a:spcAft>
                <a:spcPct val="40000"/>
              </a:spcAft>
              <a:buClr>
                <a:srgbClr val="004587"/>
              </a:buClr>
              <a:buChar char="•"/>
              <a:defRPr sz="1600">
                <a:solidFill>
                  <a:schemeClr val="tx1"/>
                </a:solidFill>
                <a:latin typeface="+mn-lt"/>
                <a:cs typeface="+mn-cs"/>
              </a:defRPr>
            </a:lvl3pPr>
            <a:lvl4pPr marL="987425" indent="-265113" algn="l" rtl="0" eaLnBrk="1" fontAlgn="base" hangingPunct="1">
              <a:spcBef>
                <a:spcPct val="0"/>
              </a:spcBef>
              <a:spcAft>
                <a:spcPct val="40000"/>
              </a:spcAft>
              <a:buChar char="–"/>
              <a:defRPr sz="2000">
                <a:solidFill>
                  <a:schemeClr val="tx1"/>
                </a:solidFill>
                <a:latin typeface="+mn-lt"/>
                <a:cs typeface="+mn-cs"/>
              </a:defRPr>
            </a:lvl4pPr>
            <a:lvl5pPr marL="1254125" indent="-265113" algn="l" rtl="0" eaLnBrk="1" fontAlgn="base" hangingPunct="1">
              <a:spcBef>
                <a:spcPct val="0"/>
              </a:spcBef>
              <a:spcAft>
                <a:spcPct val="40000"/>
              </a:spcAft>
              <a:buChar char="»"/>
              <a:defRPr sz="2000">
                <a:solidFill>
                  <a:schemeClr val="tx1"/>
                </a:solidFill>
                <a:latin typeface="+mn-lt"/>
                <a:cs typeface="+mn-cs"/>
              </a:defRPr>
            </a:lvl5pPr>
            <a:lvl6pPr marL="1711325" indent="-265113" algn="l" rtl="0" eaLnBrk="1" fontAlgn="base" hangingPunct="1">
              <a:spcBef>
                <a:spcPct val="0"/>
              </a:spcBef>
              <a:spcAft>
                <a:spcPct val="40000"/>
              </a:spcAft>
              <a:buChar char="»"/>
              <a:defRPr>
                <a:solidFill>
                  <a:schemeClr val="tx1"/>
                </a:solidFill>
                <a:latin typeface="+mn-lt"/>
                <a:cs typeface="+mn-cs"/>
              </a:defRPr>
            </a:lvl6pPr>
            <a:lvl7pPr marL="2168525" indent="-265113" algn="l" rtl="0" eaLnBrk="1" fontAlgn="base" hangingPunct="1">
              <a:spcBef>
                <a:spcPct val="0"/>
              </a:spcBef>
              <a:spcAft>
                <a:spcPct val="40000"/>
              </a:spcAft>
              <a:buChar char="»"/>
              <a:defRPr>
                <a:solidFill>
                  <a:schemeClr val="tx1"/>
                </a:solidFill>
                <a:latin typeface="+mn-lt"/>
                <a:cs typeface="+mn-cs"/>
              </a:defRPr>
            </a:lvl7pPr>
            <a:lvl8pPr marL="2625725" indent="-265113" algn="l" rtl="0" eaLnBrk="1" fontAlgn="base" hangingPunct="1">
              <a:spcBef>
                <a:spcPct val="0"/>
              </a:spcBef>
              <a:spcAft>
                <a:spcPct val="40000"/>
              </a:spcAft>
              <a:buChar char="»"/>
              <a:defRPr>
                <a:solidFill>
                  <a:schemeClr val="tx1"/>
                </a:solidFill>
                <a:latin typeface="+mn-lt"/>
                <a:cs typeface="+mn-cs"/>
              </a:defRPr>
            </a:lvl8pPr>
            <a:lvl9pPr marL="3082925" indent="-265113" algn="l" rtl="0" eaLnBrk="1" fontAlgn="base" hangingPunct="1">
              <a:spcBef>
                <a:spcPct val="0"/>
              </a:spcBef>
              <a:spcAft>
                <a:spcPct val="40000"/>
              </a:spcAft>
              <a:buChar char="»"/>
              <a:defRPr>
                <a:solidFill>
                  <a:schemeClr val="tx1"/>
                </a:solidFill>
                <a:latin typeface="+mn-lt"/>
                <a:cs typeface="+mn-cs"/>
              </a:defRPr>
            </a:lvl9pPr>
          </a:lstStyle>
          <a:p>
            <a:pPr>
              <a:lnSpc>
                <a:spcPct val="80000"/>
              </a:lnSpc>
              <a:buFontTx/>
              <a:buNone/>
            </a:pPr>
            <a:r>
              <a:rPr lang="en-US" sz="1600" dirty="0" smtClean="0"/>
              <a:t>HTML </a:t>
            </a:r>
            <a:r>
              <a:rPr lang="ru-RU" sz="1600" dirty="0" smtClean="0"/>
              <a:t>код</a:t>
            </a:r>
            <a:r>
              <a:rPr lang="en-US" sz="1600" dirty="0" smtClean="0"/>
              <a:t>:</a:t>
            </a:r>
            <a:endParaRPr lang="ru-RU" sz="1600" dirty="0" smtClean="0"/>
          </a:p>
          <a:p>
            <a:pPr>
              <a:lnSpc>
                <a:spcPct val="80000"/>
              </a:lnSpc>
              <a:buFontTx/>
              <a:buNone/>
            </a:pPr>
            <a:endParaRPr lang="ru-RU" sz="1600" dirty="0" smtClean="0"/>
          </a:p>
          <a:p>
            <a:pPr>
              <a:lnSpc>
                <a:spcPct val="80000"/>
              </a:lnSpc>
              <a:buFontTx/>
              <a:buNone/>
            </a:pPr>
            <a:r>
              <a:rPr lang="ru-RU" sz="1600" dirty="0" smtClean="0"/>
              <a:t>&lt;</a:t>
            </a:r>
            <a:r>
              <a:rPr lang="ru-RU" sz="1600" dirty="0" err="1" smtClean="0"/>
              <a:t>html</a:t>
            </a:r>
            <a:r>
              <a:rPr lang="ru-RU" sz="1600" dirty="0" smtClean="0"/>
              <a:t>&gt;</a:t>
            </a:r>
          </a:p>
          <a:p>
            <a:pPr>
              <a:lnSpc>
                <a:spcPct val="80000"/>
              </a:lnSpc>
              <a:buFontTx/>
              <a:buNone/>
            </a:pPr>
            <a:r>
              <a:rPr lang="ru-RU" sz="1600" dirty="0" smtClean="0"/>
              <a:t>  &lt;</a:t>
            </a:r>
            <a:r>
              <a:rPr lang="ru-RU" sz="1600" dirty="0" err="1" smtClean="0"/>
              <a:t>body</a:t>
            </a:r>
            <a:r>
              <a:rPr lang="ru-RU" sz="1600" dirty="0" smtClean="0"/>
              <a:t>&gt;</a:t>
            </a:r>
          </a:p>
          <a:p>
            <a:pPr>
              <a:lnSpc>
                <a:spcPct val="80000"/>
              </a:lnSpc>
              <a:buFontTx/>
              <a:buNone/>
            </a:pPr>
            <a:r>
              <a:rPr lang="ru-RU" sz="1600" dirty="0" smtClean="0"/>
              <a:t>    &lt;p&gt;Прикладное ПО:&lt;/p&gt;</a:t>
            </a:r>
          </a:p>
          <a:p>
            <a:pPr>
              <a:lnSpc>
                <a:spcPct val="80000"/>
              </a:lnSpc>
              <a:buFontTx/>
              <a:buNone/>
            </a:pPr>
            <a:r>
              <a:rPr lang="ru-RU" sz="1600" dirty="0" smtClean="0"/>
              <a:t>    &lt;</a:t>
            </a:r>
            <a:r>
              <a:rPr lang="ru-RU" sz="1600" dirty="0" err="1" smtClean="0"/>
              <a:t>ul</a:t>
            </a:r>
            <a:r>
              <a:rPr lang="ru-RU" sz="1600" dirty="0" smtClean="0"/>
              <a:t>&gt;</a:t>
            </a:r>
          </a:p>
          <a:p>
            <a:pPr>
              <a:lnSpc>
                <a:spcPct val="80000"/>
              </a:lnSpc>
              <a:buFontTx/>
              <a:buNone/>
            </a:pPr>
            <a:r>
              <a:rPr lang="ru-RU" sz="1600" dirty="0" smtClean="0"/>
              <a:t>     &lt;</a:t>
            </a:r>
            <a:r>
              <a:rPr lang="ru-RU" sz="1600" dirty="0" err="1" smtClean="0"/>
              <a:t>li</a:t>
            </a:r>
            <a:r>
              <a:rPr lang="ru-RU" sz="1600" dirty="0" smtClean="0"/>
              <a:t>&gt;СУБД&lt;/</a:t>
            </a:r>
            <a:r>
              <a:rPr lang="ru-RU" sz="1600" dirty="0" err="1" smtClean="0"/>
              <a:t>li</a:t>
            </a:r>
            <a:r>
              <a:rPr lang="ru-RU" sz="1600" dirty="0" smtClean="0"/>
              <a:t>&gt;</a:t>
            </a:r>
          </a:p>
          <a:p>
            <a:pPr>
              <a:lnSpc>
                <a:spcPct val="80000"/>
              </a:lnSpc>
              <a:buFontTx/>
              <a:buNone/>
            </a:pPr>
            <a:r>
              <a:rPr lang="ru-RU" sz="1600" dirty="0" smtClean="0"/>
              <a:t>     &lt;</a:t>
            </a:r>
            <a:r>
              <a:rPr lang="ru-RU" sz="1600" dirty="0" err="1" smtClean="0"/>
              <a:t>li</a:t>
            </a:r>
            <a:r>
              <a:rPr lang="ru-RU" sz="1600" dirty="0" smtClean="0"/>
              <a:t>&gt;Текстовые редакторы&lt;/</a:t>
            </a:r>
            <a:r>
              <a:rPr lang="ru-RU" sz="1600" dirty="0" err="1" smtClean="0"/>
              <a:t>li</a:t>
            </a:r>
            <a:r>
              <a:rPr lang="ru-RU" sz="1600" dirty="0" smtClean="0"/>
              <a:t>&gt;</a:t>
            </a:r>
          </a:p>
          <a:p>
            <a:pPr>
              <a:lnSpc>
                <a:spcPct val="80000"/>
              </a:lnSpc>
              <a:buFontTx/>
              <a:buNone/>
            </a:pPr>
            <a:r>
              <a:rPr lang="ru-RU" sz="1600" dirty="0" smtClean="0"/>
              <a:t>     &lt;</a:t>
            </a:r>
            <a:r>
              <a:rPr lang="ru-RU" sz="1600" dirty="0" err="1" smtClean="0"/>
              <a:t>li</a:t>
            </a:r>
            <a:r>
              <a:rPr lang="ru-RU" sz="1600" dirty="0" smtClean="0"/>
              <a:t>&gt;Графические редакторы&lt;/</a:t>
            </a:r>
            <a:r>
              <a:rPr lang="ru-RU" sz="1600" dirty="0" err="1" smtClean="0"/>
              <a:t>li</a:t>
            </a:r>
            <a:r>
              <a:rPr lang="ru-RU" sz="1600" dirty="0" smtClean="0"/>
              <a:t>&gt;</a:t>
            </a:r>
          </a:p>
          <a:p>
            <a:pPr>
              <a:lnSpc>
                <a:spcPct val="80000"/>
              </a:lnSpc>
              <a:buFontTx/>
              <a:buNone/>
            </a:pPr>
            <a:r>
              <a:rPr lang="ru-RU" sz="1600" dirty="0" smtClean="0"/>
              <a:t>     &lt;</a:t>
            </a:r>
            <a:r>
              <a:rPr lang="ru-RU" sz="1600" dirty="0" err="1" smtClean="0"/>
              <a:t>li</a:t>
            </a:r>
            <a:r>
              <a:rPr lang="ru-RU" sz="1600" dirty="0" smtClean="0"/>
              <a:t>&gt;Графические редакторы&lt;/</a:t>
            </a:r>
            <a:r>
              <a:rPr lang="ru-RU" sz="1600" dirty="0" err="1" smtClean="0"/>
              <a:t>li</a:t>
            </a:r>
            <a:r>
              <a:rPr lang="ru-RU" sz="1600" dirty="0" smtClean="0"/>
              <a:t>&gt;</a:t>
            </a:r>
          </a:p>
          <a:p>
            <a:pPr>
              <a:lnSpc>
                <a:spcPct val="80000"/>
              </a:lnSpc>
              <a:buFontTx/>
              <a:buNone/>
            </a:pPr>
            <a:r>
              <a:rPr lang="ru-RU" sz="1600" dirty="0" smtClean="0"/>
              <a:t>    &lt;/</a:t>
            </a:r>
            <a:r>
              <a:rPr lang="ru-RU" sz="1600" dirty="0" err="1" smtClean="0"/>
              <a:t>ul</a:t>
            </a:r>
            <a:r>
              <a:rPr lang="ru-RU" sz="1600" dirty="0" smtClean="0"/>
              <a:t>&gt;</a:t>
            </a:r>
          </a:p>
          <a:p>
            <a:pPr>
              <a:lnSpc>
                <a:spcPct val="80000"/>
              </a:lnSpc>
              <a:buFontTx/>
              <a:buNone/>
            </a:pPr>
            <a:r>
              <a:rPr lang="ru-RU" sz="1600" dirty="0" smtClean="0"/>
              <a:t>  &lt;/</a:t>
            </a:r>
            <a:r>
              <a:rPr lang="ru-RU" sz="1600" dirty="0" err="1" smtClean="0"/>
              <a:t>body</a:t>
            </a:r>
            <a:r>
              <a:rPr lang="ru-RU" sz="1600" dirty="0" smtClean="0"/>
              <a:t>&gt;</a:t>
            </a:r>
          </a:p>
          <a:p>
            <a:pPr>
              <a:lnSpc>
                <a:spcPct val="80000"/>
              </a:lnSpc>
              <a:buFontTx/>
              <a:buNone/>
            </a:pPr>
            <a:r>
              <a:rPr lang="ru-RU" sz="1600" dirty="0" smtClean="0"/>
              <a:t>&lt;/</a:t>
            </a:r>
            <a:r>
              <a:rPr lang="ru-RU" sz="1600" dirty="0" err="1" smtClean="0"/>
              <a:t>html</a:t>
            </a:r>
            <a:r>
              <a:rPr lang="ru-RU" sz="1600" dirty="0" smtClean="0"/>
              <a:t>&gt;</a:t>
            </a:r>
            <a:endParaRPr lang="ru-RU" sz="1600" dirty="0"/>
          </a:p>
        </p:txBody>
      </p:sp>
      <p:sp>
        <p:nvSpPr>
          <p:cNvPr id="16" name="Rectangle 4"/>
          <p:cNvSpPr>
            <a:spLocks noChangeArrowheads="1"/>
          </p:cNvSpPr>
          <p:nvPr/>
        </p:nvSpPr>
        <p:spPr bwMode="auto">
          <a:xfrm>
            <a:off x="5130077" y="2199898"/>
            <a:ext cx="3225178" cy="2554545"/>
          </a:xfrm>
          <a:prstGeom prst="rect">
            <a:avLst/>
          </a:prstGeom>
          <a:ln/>
        </p:spPr>
        <p:style>
          <a:lnRef idx="1">
            <a:schemeClr val="accent3"/>
          </a:lnRef>
          <a:fillRef idx="2">
            <a:schemeClr val="accent3"/>
          </a:fillRef>
          <a:effectRef idx="1">
            <a:schemeClr val="accent3"/>
          </a:effectRef>
          <a:fontRef idx="minor">
            <a:schemeClr val="dk1"/>
          </a:fontRef>
        </p:style>
        <p:txBody>
          <a:bodyPr wrap="none" anchor="ctr">
            <a:spAutoFit/>
          </a:bodyPr>
          <a:lstStyle/>
          <a:p>
            <a:r>
              <a:rPr lang="ru-RU" sz="1600" dirty="0"/>
              <a:t>Вид на экране</a:t>
            </a:r>
            <a:endParaRPr lang="en-US" sz="1600" dirty="0"/>
          </a:p>
          <a:p>
            <a:endParaRPr lang="ru-RU" sz="1600" dirty="0"/>
          </a:p>
          <a:p>
            <a:r>
              <a:rPr lang="ru-RU" sz="1600" dirty="0"/>
              <a:t>Прикладное ПО</a:t>
            </a:r>
            <a:r>
              <a:rPr lang="en-US" sz="1600" dirty="0"/>
              <a:t> :</a:t>
            </a:r>
            <a:endParaRPr lang="ru-RU" sz="1600" dirty="0"/>
          </a:p>
          <a:p>
            <a:endParaRPr lang="ru-RU" sz="1600" dirty="0"/>
          </a:p>
          <a:p>
            <a:pPr lvl="1">
              <a:buFontTx/>
              <a:buChar char="•"/>
            </a:pPr>
            <a:r>
              <a:rPr lang="ru-RU" sz="1600" dirty="0"/>
              <a:t>СУБД</a:t>
            </a:r>
          </a:p>
          <a:p>
            <a:pPr lvl="1">
              <a:buFontTx/>
              <a:buChar char="•"/>
            </a:pPr>
            <a:r>
              <a:rPr lang="ru-RU" sz="1600" dirty="0"/>
              <a:t>Текстовые редакторы</a:t>
            </a:r>
          </a:p>
          <a:p>
            <a:pPr lvl="1">
              <a:buFontTx/>
              <a:buChar char="•"/>
            </a:pPr>
            <a:r>
              <a:rPr lang="ru-RU" sz="1600" dirty="0"/>
              <a:t>Графические редакторы</a:t>
            </a:r>
          </a:p>
          <a:p>
            <a:pPr lvl="1">
              <a:buFontTx/>
              <a:buChar char="•"/>
            </a:pPr>
            <a:r>
              <a:rPr lang="ru-RU" sz="1600" dirty="0"/>
              <a:t>Графические редакторы</a:t>
            </a:r>
          </a:p>
          <a:p>
            <a:pPr>
              <a:lnSpc>
                <a:spcPct val="80000"/>
              </a:lnSpc>
              <a:spcBef>
                <a:spcPct val="20000"/>
              </a:spcBef>
            </a:pPr>
            <a:endParaRPr lang="en-US" sz="1600" dirty="0"/>
          </a:p>
          <a:p>
            <a:endParaRPr lang="en-US" sz="1600" dirty="0"/>
          </a:p>
        </p:txBody>
      </p:sp>
    </p:spTree>
    <p:extLst>
      <p:ext uri="{BB962C8B-B14F-4D97-AF65-F5344CB8AC3E}">
        <p14:creationId xmlns:p14="http://schemas.microsoft.com/office/powerpoint/2010/main" xmlns="" val="31913094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6850"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sp>
        <p:nvSpPr>
          <p:cNvPr id="14"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Списки</a:t>
            </a:r>
          </a:p>
        </p:txBody>
      </p:sp>
      <p:pic>
        <p:nvPicPr>
          <p:cNvPr id="206853"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1161286C-C80E-41B5-A007-03406DCD3164}" type="slidenum">
              <a:rPr lang="ru-RU">
                <a:solidFill>
                  <a:srgbClr val="000066"/>
                </a:solidFill>
                <a:latin typeface="Times New Roman" pitchFamily="18" charset="0"/>
              </a:rPr>
              <a:pPr algn="ctr"/>
              <a:t>98</a:t>
            </a:fld>
            <a:endParaRPr lang="ru-RU">
              <a:solidFill>
                <a:srgbClr val="000066"/>
              </a:solidFill>
              <a:latin typeface="Times New Roman" pitchFamily="18" charset="0"/>
            </a:endParaRPr>
          </a:p>
        </p:txBody>
      </p:sp>
      <p:sp>
        <p:nvSpPr>
          <p:cNvPr id="10" name="Заголовок 1"/>
          <p:cNvSpPr txBox="1">
            <a:spLocks/>
          </p:cNvSpPr>
          <p:nvPr/>
        </p:nvSpPr>
        <p:spPr>
          <a:xfrm>
            <a:off x="511175" y="63133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mtClean="0"/>
              <a:t>Нумерованный список</a:t>
            </a:r>
            <a:endParaRPr lang="ru-RU" dirty="0"/>
          </a:p>
        </p:txBody>
      </p:sp>
      <p:sp>
        <p:nvSpPr>
          <p:cNvPr id="11" name="Rectangle 4"/>
          <p:cNvSpPr txBox="1">
            <a:spLocks noChangeArrowheads="1"/>
          </p:cNvSpPr>
          <p:nvPr/>
        </p:nvSpPr>
        <p:spPr>
          <a:xfrm>
            <a:off x="419358" y="1658103"/>
            <a:ext cx="5612333" cy="4299794"/>
          </a:xfrm>
          <a:prstGeom prst="rect">
            <a:avLst/>
          </a:prstGeom>
          <a:noFill/>
          <a:ln/>
        </p:spPr>
        <p:txBody>
          <a:bodyPr/>
          <a:lstStyle>
            <a:lvl1pPr marL="180975" indent="-180975" algn="l" rtl="0" eaLnBrk="1" fontAlgn="base" hangingPunct="1">
              <a:spcBef>
                <a:spcPct val="0"/>
              </a:spcBef>
              <a:spcAft>
                <a:spcPct val="40000"/>
              </a:spcAft>
              <a:buClr>
                <a:srgbClr val="004587"/>
              </a:buClr>
              <a:buFont typeface="Wingdings" pitchFamily="2" charset="2"/>
              <a:buChar char="§"/>
              <a:defRPr sz="2000">
                <a:solidFill>
                  <a:schemeClr val="tx1"/>
                </a:solidFill>
                <a:latin typeface="+mn-lt"/>
                <a:ea typeface="+mn-ea"/>
                <a:cs typeface="+mn-cs"/>
              </a:defRPr>
            </a:lvl1pPr>
            <a:lvl2pPr marL="444500" indent="-261938" algn="l" rtl="0" eaLnBrk="1" fontAlgn="base" hangingPunct="1">
              <a:spcBef>
                <a:spcPct val="0"/>
              </a:spcBef>
              <a:spcAft>
                <a:spcPct val="40000"/>
              </a:spcAft>
              <a:buClr>
                <a:srgbClr val="004587"/>
              </a:buClr>
              <a:buChar char="–"/>
              <a:defRPr sz="1800">
                <a:solidFill>
                  <a:schemeClr val="tx1"/>
                </a:solidFill>
                <a:latin typeface="+mn-lt"/>
                <a:cs typeface="+mn-cs"/>
              </a:defRPr>
            </a:lvl2pPr>
            <a:lvl3pPr marL="720725" indent="-274638" algn="l" rtl="0" eaLnBrk="1" fontAlgn="base" hangingPunct="1">
              <a:spcBef>
                <a:spcPct val="0"/>
              </a:spcBef>
              <a:spcAft>
                <a:spcPct val="40000"/>
              </a:spcAft>
              <a:buClr>
                <a:srgbClr val="004587"/>
              </a:buClr>
              <a:buChar char="•"/>
              <a:defRPr sz="1600">
                <a:solidFill>
                  <a:schemeClr val="tx1"/>
                </a:solidFill>
                <a:latin typeface="+mn-lt"/>
                <a:cs typeface="+mn-cs"/>
              </a:defRPr>
            </a:lvl3pPr>
            <a:lvl4pPr marL="987425" indent="-265113" algn="l" rtl="0" eaLnBrk="1" fontAlgn="base" hangingPunct="1">
              <a:spcBef>
                <a:spcPct val="0"/>
              </a:spcBef>
              <a:spcAft>
                <a:spcPct val="40000"/>
              </a:spcAft>
              <a:buChar char="–"/>
              <a:defRPr sz="2000">
                <a:solidFill>
                  <a:schemeClr val="tx1"/>
                </a:solidFill>
                <a:latin typeface="+mn-lt"/>
                <a:cs typeface="+mn-cs"/>
              </a:defRPr>
            </a:lvl4pPr>
            <a:lvl5pPr marL="1254125" indent="-265113" algn="l" rtl="0" eaLnBrk="1" fontAlgn="base" hangingPunct="1">
              <a:spcBef>
                <a:spcPct val="0"/>
              </a:spcBef>
              <a:spcAft>
                <a:spcPct val="40000"/>
              </a:spcAft>
              <a:buChar char="»"/>
              <a:defRPr sz="2000">
                <a:solidFill>
                  <a:schemeClr val="tx1"/>
                </a:solidFill>
                <a:latin typeface="+mn-lt"/>
                <a:cs typeface="+mn-cs"/>
              </a:defRPr>
            </a:lvl5pPr>
            <a:lvl6pPr marL="1711325" indent="-265113" algn="l" rtl="0" eaLnBrk="1" fontAlgn="base" hangingPunct="1">
              <a:spcBef>
                <a:spcPct val="0"/>
              </a:spcBef>
              <a:spcAft>
                <a:spcPct val="40000"/>
              </a:spcAft>
              <a:buChar char="»"/>
              <a:defRPr>
                <a:solidFill>
                  <a:schemeClr val="tx1"/>
                </a:solidFill>
                <a:latin typeface="+mn-lt"/>
                <a:cs typeface="+mn-cs"/>
              </a:defRPr>
            </a:lvl6pPr>
            <a:lvl7pPr marL="2168525" indent="-265113" algn="l" rtl="0" eaLnBrk="1" fontAlgn="base" hangingPunct="1">
              <a:spcBef>
                <a:spcPct val="0"/>
              </a:spcBef>
              <a:spcAft>
                <a:spcPct val="40000"/>
              </a:spcAft>
              <a:buChar char="»"/>
              <a:defRPr>
                <a:solidFill>
                  <a:schemeClr val="tx1"/>
                </a:solidFill>
                <a:latin typeface="+mn-lt"/>
                <a:cs typeface="+mn-cs"/>
              </a:defRPr>
            </a:lvl7pPr>
            <a:lvl8pPr marL="2625725" indent="-265113" algn="l" rtl="0" eaLnBrk="1" fontAlgn="base" hangingPunct="1">
              <a:spcBef>
                <a:spcPct val="0"/>
              </a:spcBef>
              <a:spcAft>
                <a:spcPct val="40000"/>
              </a:spcAft>
              <a:buChar char="»"/>
              <a:defRPr>
                <a:solidFill>
                  <a:schemeClr val="tx1"/>
                </a:solidFill>
                <a:latin typeface="+mn-lt"/>
                <a:cs typeface="+mn-cs"/>
              </a:defRPr>
            </a:lvl8pPr>
            <a:lvl9pPr marL="3082925" indent="-265113" algn="l" rtl="0" eaLnBrk="1" fontAlgn="base" hangingPunct="1">
              <a:spcBef>
                <a:spcPct val="0"/>
              </a:spcBef>
              <a:spcAft>
                <a:spcPct val="40000"/>
              </a:spcAft>
              <a:buChar char="»"/>
              <a:defRPr>
                <a:solidFill>
                  <a:schemeClr val="tx1"/>
                </a:solidFill>
                <a:latin typeface="+mn-lt"/>
                <a:cs typeface="+mn-cs"/>
              </a:defRPr>
            </a:lvl9pPr>
          </a:lstStyle>
          <a:p>
            <a:pPr>
              <a:lnSpc>
                <a:spcPct val="80000"/>
              </a:lnSpc>
              <a:buFontTx/>
              <a:buNone/>
            </a:pPr>
            <a:r>
              <a:rPr lang="en-US" sz="1800" dirty="0" smtClean="0"/>
              <a:t>HTML </a:t>
            </a:r>
            <a:r>
              <a:rPr lang="ru-RU" sz="1800" dirty="0" smtClean="0"/>
              <a:t>код</a:t>
            </a:r>
            <a:r>
              <a:rPr lang="en-US" sz="1800" dirty="0" smtClean="0"/>
              <a:t>:</a:t>
            </a:r>
            <a:endParaRPr lang="ru-RU" sz="1800" dirty="0" smtClean="0"/>
          </a:p>
          <a:p>
            <a:pPr>
              <a:lnSpc>
                <a:spcPct val="80000"/>
              </a:lnSpc>
            </a:pPr>
            <a:endParaRPr lang="ru-RU" sz="1800" dirty="0" smtClean="0"/>
          </a:p>
          <a:p>
            <a:pPr>
              <a:lnSpc>
                <a:spcPct val="80000"/>
              </a:lnSpc>
              <a:buFontTx/>
              <a:buNone/>
            </a:pPr>
            <a:r>
              <a:rPr lang="ru-RU" sz="1800" dirty="0" smtClean="0"/>
              <a:t>&lt;</a:t>
            </a:r>
            <a:r>
              <a:rPr lang="ru-RU" sz="1800" dirty="0" err="1" smtClean="0"/>
              <a:t>html</a:t>
            </a:r>
            <a:r>
              <a:rPr lang="ru-RU" sz="1800" dirty="0" smtClean="0"/>
              <a:t>&gt;</a:t>
            </a:r>
          </a:p>
          <a:p>
            <a:pPr>
              <a:lnSpc>
                <a:spcPct val="80000"/>
              </a:lnSpc>
              <a:buFontTx/>
              <a:buNone/>
            </a:pPr>
            <a:r>
              <a:rPr lang="ru-RU" sz="1800" dirty="0" smtClean="0"/>
              <a:t>   &lt;</a:t>
            </a:r>
            <a:r>
              <a:rPr lang="ru-RU" sz="1800" dirty="0" err="1" smtClean="0"/>
              <a:t>body</a:t>
            </a:r>
            <a:r>
              <a:rPr lang="ru-RU" sz="1800" dirty="0" smtClean="0"/>
              <a:t>&gt;</a:t>
            </a:r>
          </a:p>
          <a:p>
            <a:pPr>
              <a:lnSpc>
                <a:spcPct val="80000"/>
              </a:lnSpc>
              <a:buFontTx/>
              <a:buNone/>
            </a:pPr>
            <a:r>
              <a:rPr lang="ru-RU" sz="1800" dirty="0" smtClean="0"/>
              <a:t>     &lt;p&gt;Прикладное ПО:&lt;/p&gt;</a:t>
            </a:r>
          </a:p>
          <a:p>
            <a:pPr>
              <a:lnSpc>
                <a:spcPct val="80000"/>
              </a:lnSpc>
              <a:buFontTx/>
              <a:buNone/>
            </a:pPr>
            <a:r>
              <a:rPr lang="ru-RU" sz="1800" dirty="0" smtClean="0"/>
              <a:t>     &lt;</a:t>
            </a:r>
            <a:r>
              <a:rPr lang="ru-RU" sz="1800" dirty="0" err="1" smtClean="0"/>
              <a:t>ol</a:t>
            </a:r>
            <a:r>
              <a:rPr lang="ru-RU" sz="1800" dirty="0" smtClean="0"/>
              <a:t>&gt;</a:t>
            </a:r>
          </a:p>
          <a:p>
            <a:pPr>
              <a:lnSpc>
                <a:spcPct val="80000"/>
              </a:lnSpc>
              <a:buFontTx/>
              <a:buNone/>
            </a:pPr>
            <a:r>
              <a:rPr lang="ru-RU" sz="1800" dirty="0" smtClean="0"/>
              <a:t>       &lt;</a:t>
            </a:r>
            <a:r>
              <a:rPr lang="ru-RU" sz="1800" dirty="0" err="1" smtClean="0"/>
              <a:t>li</a:t>
            </a:r>
            <a:r>
              <a:rPr lang="ru-RU" sz="1800" dirty="0" smtClean="0"/>
              <a:t>&gt;Системное ПО&lt;/</a:t>
            </a:r>
            <a:r>
              <a:rPr lang="ru-RU" sz="1800" dirty="0" err="1" smtClean="0"/>
              <a:t>li</a:t>
            </a:r>
            <a:r>
              <a:rPr lang="ru-RU" sz="1800" dirty="0" smtClean="0"/>
              <a:t>&gt;</a:t>
            </a:r>
          </a:p>
          <a:p>
            <a:pPr>
              <a:lnSpc>
                <a:spcPct val="80000"/>
              </a:lnSpc>
              <a:buFontTx/>
              <a:buNone/>
            </a:pPr>
            <a:r>
              <a:rPr lang="ru-RU" sz="1800" dirty="0" smtClean="0"/>
              <a:t>       &lt;</a:t>
            </a:r>
            <a:r>
              <a:rPr lang="ru-RU" sz="1800" dirty="0" err="1" smtClean="0"/>
              <a:t>li</a:t>
            </a:r>
            <a:r>
              <a:rPr lang="ru-RU" sz="1800" dirty="0" smtClean="0"/>
              <a:t>&gt;Прикладное ПО&lt;/</a:t>
            </a:r>
            <a:r>
              <a:rPr lang="ru-RU" sz="1800" dirty="0" err="1" smtClean="0"/>
              <a:t>li</a:t>
            </a:r>
            <a:r>
              <a:rPr lang="ru-RU" sz="1800" dirty="0" smtClean="0"/>
              <a:t>&gt;</a:t>
            </a:r>
          </a:p>
          <a:p>
            <a:pPr>
              <a:lnSpc>
                <a:spcPct val="80000"/>
              </a:lnSpc>
              <a:buFontTx/>
              <a:buNone/>
            </a:pPr>
            <a:r>
              <a:rPr lang="ru-RU" sz="1800" dirty="0" smtClean="0"/>
              <a:t>       &lt;</a:t>
            </a:r>
            <a:r>
              <a:rPr lang="ru-RU" sz="1800" dirty="0" err="1" smtClean="0"/>
              <a:t>li</a:t>
            </a:r>
            <a:r>
              <a:rPr lang="ru-RU" sz="1800" dirty="0" smtClean="0"/>
              <a:t>&gt;Системы программирование&lt;/</a:t>
            </a:r>
            <a:r>
              <a:rPr lang="ru-RU" sz="1800" dirty="0" err="1" smtClean="0"/>
              <a:t>li</a:t>
            </a:r>
            <a:r>
              <a:rPr lang="ru-RU" sz="1800" dirty="0" smtClean="0"/>
              <a:t>&gt;</a:t>
            </a:r>
          </a:p>
          <a:p>
            <a:pPr>
              <a:lnSpc>
                <a:spcPct val="80000"/>
              </a:lnSpc>
              <a:buFontTx/>
              <a:buNone/>
            </a:pPr>
            <a:r>
              <a:rPr lang="ru-RU" sz="1800" dirty="0" smtClean="0"/>
              <a:t>     &lt;/</a:t>
            </a:r>
            <a:r>
              <a:rPr lang="ru-RU" sz="1800" dirty="0" err="1" smtClean="0"/>
              <a:t>ol</a:t>
            </a:r>
            <a:r>
              <a:rPr lang="ru-RU" sz="1800" dirty="0" smtClean="0"/>
              <a:t>&gt;</a:t>
            </a:r>
          </a:p>
          <a:p>
            <a:pPr>
              <a:lnSpc>
                <a:spcPct val="80000"/>
              </a:lnSpc>
              <a:buFontTx/>
              <a:buNone/>
            </a:pPr>
            <a:r>
              <a:rPr lang="ru-RU" sz="1800" dirty="0" smtClean="0"/>
              <a:t>   &lt;/</a:t>
            </a:r>
            <a:r>
              <a:rPr lang="ru-RU" sz="1800" dirty="0" err="1" smtClean="0"/>
              <a:t>body</a:t>
            </a:r>
            <a:r>
              <a:rPr lang="ru-RU" sz="1800" dirty="0" smtClean="0"/>
              <a:t>&gt;</a:t>
            </a:r>
          </a:p>
          <a:p>
            <a:pPr>
              <a:lnSpc>
                <a:spcPct val="80000"/>
              </a:lnSpc>
              <a:buFontTx/>
              <a:buNone/>
            </a:pPr>
            <a:r>
              <a:rPr lang="ru-RU" sz="1800" dirty="0" smtClean="0"/>
              <a:t>&lt;/</a:t>
            </a:r>
            <a:r>
              <a:rPr lang="ru-RU" sz="1800" dirty="0" err="1" smtClean="0"/>
              <a:t>html</a:t>
            </a:r>
            <a:r>
              <a:rPr lang="ru-RU" sz="1800" dirty="0" smtClean="0"/>
              <a:t>&gt;</a:t>
            </a:r>
            <a:endParaRPr lang="ru-RU" sz="1800" dirty="0"/>
          </a:p>
        </p:txBody>
      </p:sp>
      <p:sp>
        <p:nvSpPr>
          <p:cNvPr id="12" name="Rectangle 5"/>
          <p:cNvSpPr>
            <a:spLocks noChangeArrowheads="1"/>
          </p:cNvSpPr>
          <p:nvPr/>
        </p:nvSpPr>
        <p:spPr bwMode="auto">
          <a:xfrm>
            <a:off x="4346266" y="1538297"/>
            <a:ext cx="4592401" cy="2651125"/>
          </a:xfrm>
          <a:prstGeom prst="rect">
            <a:avLst/>
          </a:prstGeom>
          <a:ln/>
        </p:spPr>
        <p:style>
          <a:lnRef idx="1">
            <a:schemeClr val="accent3"/>
          </a:lnRef>
          <a:fillRef idx="2">
            <a:schemeClr val="accent3"/>
          </a:fillRef>
          <a:effectRef idx="1">
            <a:schemeClr val="accent3"/>
          </a:effectRef>
          <a:fontRef idx="minor">
            <a:schemeClr val="dk1"/>
          </a:fontRef>
        </p:style>
        <p:txBody>
          <a:bodyPr wrap="square" anchor="ctr">
            <a:spAutoFit/>
          </a:bodyPr>
          <a:lstStyle/>
          <a:p>
            <a:pPr marL="457200" indent="-457200"/>
            <a:r>
              <a:rPr lang="ru-RU" sz="2000" dirty="0"/>
              <a:t>Вид на экране</a:t>
            </a:r>
            <a:r>
              <a:rPr lang="en-US" sz="2000" dirty="0"/>
              <a:t>:</a:t>
            </a:r>
            <a:endParaRPr lang="ru-RU" sz="2000" dirty="0"/>
          </a:p>
          <a:p>
            <a:pPr marL="457200" indent="-457200"/>
            <a:endParaRPr lang="ru-RU" sz="2000" dirty="0"/>
          </a:p>
          <a:p>
            <a:pPr marL="457200" indent="-457200"/>
            <a:r>
              <a:rPr lang="en-US" sz="2000" dirty="0" err="1"/>
              <a:t>Прикладное</a:t>
            </a:r>
            <a:r>
              <a:rPr lang="en-US" sz="2000" dirty="0"/>
              <a:t> ПО:</a:t>
            </a:r>
            <a:endParaRPr lang="ru-RU" sz="2000" dirty="0"/>
          </a:p>
          <a:p>
            <a:pPr marL="457200" indent="-457200"/>
            <a:endParaRPr lang="en-US" sz="2000" dirty="0"/>
          </a:p>
          <a:p>
            <a:pPr marL="914400" lvl="1" indent="-457200">
              <a:buFontTx/>
              <a:buAutoNum type="arabicPeriod"/>
            </a:pPr>
            <a:r>
              <a:rPr lang="en-US" sz="2000" dirty="0" err="1"/>
              <a:t>Системное</a:t>
            </a:r>
            <a:r>
              <a:rPr lang="en-US" sz="2000" dirty="0"/>
              <a:t> ПО </a:t>
            </a:r>
          </a:p>
          <a:p>
            <a:pPr marL="914400" lvl="1" indent="-457200">
              <a:buFontTx/>
              <a:buAutoNum type="arabicPeriod"/>
            </a:pPr>
            <a:r>
              <a:rPr lang="en-US" sz="2000" dirty="0" err="1"/>
              <a:t>Прикладное</a:t>
            </a:r>
            <a:r>
              <a:rPr lang="en-US" sz="2000" dirty="0"/>
              <a:t> ПО </a:t>
            </a:r>
          </a:p>
          <a:p>
            <a:pPr marL="914400" lvl="1" indent="-457200">
              <a:buFontTx/>
              <a:buAutoNum type="arabicPeriod"/>
            </a:pPr>
            <a:r>
              <a:rPr lang="en-US" sz="2000" dirty="0" err="1"/>
              <a:t>Системы</a:t>
            </a:r>
            <a:r>
              <a:rPr lang="en-US" sz="2000" dirty="0"/>
              <a:t> </a:t>
            </a:r>
            <a:r>
              <a:rPr lang="en-US" sz="2000" dirty="0" err="1"/>
              <a:t>программирование</a:t>
            </a:r>
            <a:r>
              <a:rPr lang="en-US" dirty="0"/>
              <a:t> </a:t>
            </a:r>
          </a:p>
          <a:p>
            <a:pPr marL="457200" indent="-457200"/>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8898" name="Rectangle 2"/>
          <p:cNvSpPr>
            <a:spLocks noChangeArrowheads="1"/>
          </p:cNvSpPr>
          <p:nvPr/>
        </p:nvSpPr>
        <p:spPr bwMode="auto">
          <a:xfrm>
            <a:off x="1822450" y="2609850"/>
            <a:ext cx="5607050" cy="46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ru-RU" altLang="ru-RU"/>
          </a:p>
        </p:txBody>
      </p:sp>
      <p:pic>
        <p:nvPicPr>
          <p:cNvPr id="208901" name="Picture 2" descr="image00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3825" y="165100"/>
            <a:ext cx="798513"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Заголовок 1"/>
          <p:cNvSpPr txBox="1">
            <a:spLocks/>
          </p:cNvSpPr>
          <p:nvPr/>
        </p:nvSpPr>
        <p:spPr>
          <a:xfrm>
            <a:off x="8667750" y="6483350"/>
            <a:ext cx="476250" cy="373063"/>
          </a:xfrm>
          <a:prstGeom prst="rect">
            <a:avLst/>
          </a:prstGeom>
        </p:spPr>
        <p:txBody>
          <a:bodyPr/>
          <a:lstStyle>
            <a:lvl1pPr>
              <a:defRPr sz="2000" b="1">
                <a:solidFill>
                  <a:schemeClr val="tx1"/>
                </a:solidFill>
                <a:latin typeface="Impact" pitchFamily="34" charset="0"/>
              </a:defRPr>
            </a:lvl1pPr>
            <a:lvl2pPr marL="742950" indent="-285750">
              <a:defRPr sz="2000" b="1">
                <a:solidFill>
                  <a:schemeClr val="tx1"/>
                </a:solidFill>
                <a:latin typeface="Impact" pitchFamily="34" charset="0"/>
              </a:defRPr>
            </a:lvl2pPr>
            <a:lvl3pPr marL="1143000" indent="-228600">
              <a:defRPr sz="2000" b="1">
                <a:solidFill>
                  <a:schemeClr val="tx1"/>
                </a:solidFill>
                <a:latin typeface="Impact" pitchFamily="34" charset="0"/>
              </a:defRPr>
            </a:lvl3pPr>
            <a:lvl4pPr marL="1600200" indent="-228600">
              <a:defRPr sz="2000" b="1">
                <a:solidFill>
                  <a:schemeClr val="tx1"/>
                </a:solidFill>
                <a:latin typeface="Impact" pitchFamily="34" charset="0"/>
              </a:defRPr>
            </a:lvl4pPr>
            <a:lvl5pPr marL="2057400" indent="-228600">
              <a:defRPr sz="2000" b="1">
                <a:solidFill>
                  <a:schemeClr val="tx1"/>
                </a:solidFill>
                <a:latin typeface="Impact" pitchFamily="34" charset="0"/>
              </a:defRPr>
            </a:lvl5pPr>
            <a:lvl6pPr marL="2514600" indent="-228600" eaLnBrk="0" fontAlgn="base" hangingPunct="0">
              <a:spcBef>
                <a:spcPct val="0"/>
              </a:spcBef>
              <a:spcAft>
                <a:spcPct val="0"/>
              </a:spcAft>
              <a:defRPr sz="2000" b="1">
                <a:solidFill>
                  <a:schemeClr val="tx1"/>
                </a:solidFill>
                <a:latin typeface="Impact" pitchFamily="34" charset="0"/>
              </a:defRPr>
            </a:lvl6pPr>
            <a:lvl7pPr marL="2971800" indent="-228600" eaLnBrk="0" fontAlgn="base" hangingPunct="0">
              <a:spcBef>
                <a:spcPct val="0"/>
              </a:spcBef>
              <a:spcAft>
                <a:spcPct val="0"/>
              </a:spcAft>
              <a:defRPr sz="2000" b="1">
                <a:solidFill>
                  <a:schemeClr val="tx1"/>
                </a:solidFill>
                <a:latin typeface="Impact" pitchFamily="34" charset="0"/>
              </a:defRPr>
            </a:lvl7pPr>
            <a:lvl8pPr marL="3429000" indent="-228600" eaLnBrk="0" fontAlgn="base" hangingPunct="0">
              <a:spcBef>
                <a:spcPct val="0"/>
              </a:spcBef>
              <a:spcAft>
                <a:spcPct val="0"/>
              </a:spcAft>
              <a:defRPr sz="2000" b="1">
                <a:solidFill>
                  <a:schemeClr val="tx1"/>
                </a:solidFill>
                <a:latin typeface="Impact" pitchFamily="34" charset="0"/>
              </a:defRPr>
            </a:lvl8pPr>
            <a:lvl9pPr marL="3886200" indent="-228600" eaLnBrk="0" fontAlgn="base" hangingPunct="0">
              <a:spcBef>
                <a:spcPct val="0"/>
              </a:spcBef>
              <a:spcAft>
                <a:spcPct val="0"/>
              </a:spcAft>
              <a:defRPr sz="2000" b="1">
                <a:solidFill>
                  <a:schemeClr val="tx1"/>
                </a:solidFill>
                <a:latin typeface="Impact" pitchFamily="34" charset="0"/>
              </a:defRPr>
            </a:lvl9pPr>
          </a:lstStyle>
          <a:p>
            <a:pPr algn="ctr"/>
            <a:fld id="{9CF49033-8E42-4C9E-B8A3-B1A168A8D5B7}" type="slidenum">
              <a:rPr lang="ru-RU">
                <a:solidFill>
                  <a:srgbClr val="000066"/>
                </a:solidFill>
                <a:latin typeface="Times New Roman" pitchFamily="18" charset="0"/>
              </a:rPr>
              <a:pPr algn="ctr"/>
              <a:t>99</a:t>
            </a:fld>
            <a:endParaRPr lang="ru-RU">
              <a:solidFill>
                <a:srgbClr val="000066"/>
              </a:solidFill>
              <a:latin typeface="Times New Roman" pitchFamily="18" charset="0"/>
            </a:endParaRPr>
          </a:p>
        </p:txBody>
      </p:sp>
      <p:sp>
        <p:nvSpPr>
          <p:cNvPr id="10" name="Заголовок 1"/>
          <p:cNvSpPr txBox="1">
            <a:spLocks/>
          </p:cNvSpPr>
          <p:nvPr/>
        </p:nvSpPr>
        <p:spPr>
          <a:xfrm>
            <a:off x="0" y="3175"/>
            <a:ext cx="9144000" cy="57626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1800" dirty="0">
                <a:solidFill>
                  <a:srgbClr val="000066"/>
                </a:solidFill>
                <a:latin typeface="Times New Roman" panose="02020603050405020304" pitchFamily="18" charset="0"/>
              </a:rPr>
              <a:t>Списки</a:t>
            </a:r>
          </a:p>
        </p:txBody>
      </p:sp>
      <p:sp>
        <p:nvSpPr>
          <p:cNvPr id="11" name="Заголовок 1"/>
          <p:cNvSpPr txBox="1">
            <a:spLocks/>
          </p:cNvSpPr>
          <p:nvPr/>
        </p:nvSpPr>
        <p:spPr>
          <a:xfrm>
            <a:off x="511175" y="635489"/>
            <a:ext cx="8229600" cy="71755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ru-RU" sz="3200" dirty="0" smtClean="0"/>
              <a:t>Нумерованный список. Атрибуты</a:t>
            </a:r>
            <a:r>
              <a:rPr lang="ru-RU" dirty="0" smtClean="0"/>
              <a:t>.</a:t>
            </a:r>
            <a:endParaRPr lang="ru-RU" dirty="0"/>
          </a:p>
        </p:txBody>
      </p:sp>
      <p:sp>
        <p:nvSpPr>
          <p:cNvPr id="12" name="Rectangle 3"/>
          <p:cNvSpPr txBox="1">
            <a:spLocks noChangeArrowheads="1"/>
          </p:cNvSpPr>
          <p:nvPr/>
        </p:nvSpPr>
        <p:spPr>
          <a:xfrm>
            <a:off x="484188" y="1617663"/>
            <a:ext cx="8229600" cy="4500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buFontTx/>
              <a:buNone/>
            </a:pPr>
            <a:r>
              <a:rPr lang="ru-RU" sz="2000" smtClean="0"/>
              <a:t>По умолчанию элементы списка нумеруются по порядку 1, 2, 3… </a:t>
            </a:r>
          </a:p>
          <a:p>
            <a:pPr>
              <a:buFontTx/>
              <a:buNone/>
            </a:pPr>
            <a:r>
              <a:rPr lang="ru-RU" sz="2000" smtClean="0"/>
              <a:t>При помощи атрибута TYPE можно изменить стиль нумерации.</a:t>
            </a:r>
          </a:p>
          <a:p>
            <a:pPr>
              <a:buFontTx/>
              <a:buNone/>
            </a:pPr>
            <a:endParaRPr lang="ru-RU" sz="2000" smtClean="0"/>
          </a:p>
          <a:p>
            <a:pPr>
              <a:buFontTx/>
              <a:buNone/>
            </a:pPr>
            <a:endParaRPr lang="ru-RU" sz="2800" dirty="0"/>
          </a:p>
        </p:txBody>
      </p:sp>
      <p:graphicFrame>
        <p:nvGraphicFramePr>
          <p:cNvPr id="13" name="Group 39"/>
          <p:cNvGraphicFramePr>
            <a:graphicFrameLocks/>
          </p:cNvGraphicFramePr>
          <p:nvPr>
            <p:extLst>
              <p:ext uri="{D42A27DB-BD31-4B8C-83A1-F6EECF244321}">
                <p14:modId xmlns:p14="http://schemas.microsoft.com/office/powerpoint/2010/main" xmlns="" val="1182926310"/>
              </p:ext>
            </p:extLst>
          </p:nvPr>
        </p:nvGraphicFramePr>
        <p:xfrm>
          <a:off x="2908110" y="2751539"/>
          <a:ext cx="3711053" cy="2884985"/>
        </p:xfrm>
        <a:graphic>
          <a:graphicData uri="http://schemas.openxmlformats.org/drawingml/2006/table">
            <a:tbl>
              <a:tblPr>
                <a:tableStyleId>{69C7853C-536D-4A76-A0AE-DD22124D55A5}</a:tableStyleId>
              </a:tblPr>
              <a:tblGrid>
                <a:gridCol w="1659079"/>
                <a:gridCol w="2051974"/>
              </a:tblGrid>
              <a:tr h="75403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2000" u="none" strike="noStrike" cap="none" normalizeH="0" baseline="0" dirty="0" smtClean="0">
                          <a:ln>
                            <a:noFill/>
                          </a:ln>
                          <a:effectLst/>
                        </a:rPr>
                        <a:t>Значение</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2000" u="none" strike="noStrike" cap="none" normalizeH="0" baseline="0" dirty="0" smtClean="0">
                          <a:ln>
                            <a:noFill/>
                          </a:ln>
                          <a:effectLst/>
                        </a:rPr>
                        <a:t>TYPE</a:t>
                      </a:r>
                      <a:endParaRPr kumimoji="0" lang="ru-RU" sz="2000" b="1" i="0" u="none" strike="noStrike" cap="none" normalizeH="0" baseline="0" dirty="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2000" u="none" strike="noStrike" cap="none" normalizeH="0" baseline="0" dirty="0" smtClean="0">
                          <a:ln>
                            <a:noFill/>
                          </a:ln>
                          <a:effectLst/>
                        </a:rPr>
                        <a:t>Нумерация</a:t>
                      </a:r>
                      <a:endParaRPr kumimoji="0" lang="ru-RU" sz="2000" b="0" i="0" u="none" strike="noStrike" cap="none" normalizeH="0" baseline="0" dirty="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tc>
              </a:tr>
              <a:tr h="426191">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2000" u="none" strike="noStrike" cap="none" normalizeH="0" baseline="0" smtClean="0">
                          <a:ln>
                            <a:noFill/>
                          </a:ln>
                          <a:effectLst/>
                        </a:rPr>
                        <a:t>A</a:t>
                      </a:r>
                      <a:endParaRPr kumimoji="0" lang="ru-RU" sz="20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ru-RU" sz="2000" u="none" strike="noStrike" cap="none" normalizeH="0" baseline="0" smtClean="0">
                          <a:ln>
                            <a:noFill/>
                          </a:ln>
                          <a:effectLst/>
                        </a:rPr>
                        <a:t>A, B, C..</a:t>
                      </a:r>
                      <a:endParaRPr kumimoji="0" lang="ru-RU" sz="20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tc>
              </a:tr>
              <a:tr h="426191">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smtClean="0">
                          <a:ln>
                            <a:noFill/>
                          </a:ln>
                          <a:effectLst/>
                        </a:rPr>
                        <a:t>a</a:t>
                      </a:r>
                      <a:endParaRPr kumimoji="0" lang="en-US" sz="20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smtClean="0">
                          <a:ln>
                            <a:noFill/>
                          </a:ln>
                          <a:effectLst/>
                        </a:rPr>
                        <a:t>a, b, c..</a:t>
                      </a:r>
                      <a:endParaRPr kumimoji="0" lang="en-US" sz="20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tc>
              </a:tr>
              <a:tr h="426191">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smtClean="0">
                          <a:ln>
                            <a:noFill/>
                          </a:ln>
                          <a:effectLst/>
                        </a:rPr>
                        <a:t>I</a:t>
                      </a:r>
                      <a:endParaRPr kumimoji="0" lang="en-US" sz="20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000" u="none" strike="noStrike" cap="none" normalizeH="0" baseline="0" smtClean="0">
                          <a:ln>
                            <a:noFill/>
                          </a:ln>
                          <a:effectLst/>
                        </a:rPr>
                        <a:t>I, II, III..</a:t>
                      </a:r>
                      <a:endParaRPr kumimoji="0" lang="en-US" sz="20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tc>
              </a:tr>
              <a:tr h="426191">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2000" u="none" strike="noStrike" cap="none" normalizeH="0" baseline="0" smtClean="0">
                          <a:ln>
                            <a:noFill/>
                          </a:ln>
                          <a:effectLst/>
                        </a:rPr>
                        <a:t>i</a:t>
                      </a:r>
                      <a:endParaRPr kumimoji="0" lang="ru-RU" sz="20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ru-RU" sz="2000" u="none" strike="noStrike" cap="none" normalizeH="0" baseline="0" smtClean="0">
                          <a:ln>
                            <a:noFill/>
                          </a:ln>
                          <a:effectLst/>
                        </a:rPr>
                        <a:t>i, ii, iii..</a:t>
                      </a:r>
                      <a:endParaRPr kumimoji="0" lang="ru-RU" sz="20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tc>
              </a:tr>
              <a:tr h="426191">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ru-RU" sz="2000" u="none" strike="noStrike" cap="none" normalizeH="0" baseline="0" smtClean="0">
                          <a:ln>
                            <a:noFill/>
                          </a:ln>
                          <a:effectLst/>
                        </a:rPr>
                        <a:t>1</a:t>
                      </a:r>
                      <a:endParaRPr kumimoji="0" lang="ru-RU" sz="20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ru-RU" sz="2000" u="none" strike="noStrike" cap="none" normalizeH="0" baseline="0" dirty="0" smtClean="0">
                          <a:ln>
                            <a:noFill/>
                          </a:ln>
                          <a:effectLst/>
                        </a:rPr>
                        <a:t>1. 2. 3..</a:t>
                      </a:r>
                      <a:endParaRPr kumimoji="0" lang="ru-RU" sz="2000" b="0" i="0" u="none" strike="noStrike" cap="none" normalizeH="0" baseline="0" dirty="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tc>
              </a:tr>
            </a:tbl>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16-08 шаблон презентации по курсу">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CF81414B-81A6-40B0-8A75-6AB1F6D7ADE6}"/>
    </a:ext>
  </a:extLst>
</a:theme>
</file>

<file path=ppt/theme/theme10.xml><?xml version="1.0" encoding="utf-8"?>
<a:theme xmlns:a="http://schemas.openxmlformats.org/drawingml/2006/main" name="10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96FF5A19-5349-4FEE-A068-1E5A8D9D0BFA}"/>
    </a:ext>
  </a:extLst>
</a:theme>
</file>

<file path=ppt/theme/theme11.xml><?xml version="1.0" encoding="utf-8"?>
<a:theme xmlns:a="http://schemas.openxmlformats.org/drawingml/2006/main" name="1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851EFE6A-6606-4913-A088-47D8FBE5D650}"/>
    </a:ext>
  </a:extLst>
</a:theme>
</file>

<file path=ppt/theme/theme12.xml><?xml version="1.0" encoding="utf-8"?>
<a:theme xmlns:a="http://schemas.openxmlformats.org/drawingml/2006/main" name="1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E477513F-6B93-4361-B228-1A9C8BEF4D96}"/>
    </a:ext>
  </a:extLst>
</a:theme>
</file>

<file path=ppt/theme/theme13.xml><?xml version="1.0" encoding="utf-8"?>
<a:theme xmlns:a="http://schemas.openxmlformats.org/drawingml/2006/main" name="13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700135E2-3969-4960-AE1A-C498DB37FD39}"/>
    </a:ext>
  </a:extLst>
</a:theme>
</file>

<file path=ppt/theme/theme14.xml><?xml version="1.0" encoding="utf-8"?>
<a:theme xmlns:a="http://schemas.openxmlformats.org/drawingml/2006/main" name="14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E5050246-DAB1-46D5-9FB2-C0DC6A1C3B89}"/>
    </a:ext>
  </a:extLst>
</a:theme>
</file>

<file path=ppt/theme/theme15.xml><?xml version="1.0" encoding="utf-8"?>
<a:theme xmlns:a="http://schemas.openxmlformats.org/drawingml/2006/main" name="15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821231C0-16BE-4882-8258-E086EBAE5351}"/>
    </a:ext>
  </a:extLst>
</a:theme>
</file>

<file path=ppt/theme/theme16.xml><?xml version="1.0" encoding="utf-8"?>
<a:theme xmlns:a="http://schemas.openxmlformats.org/drawingml/2006/main" name="1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BAE534DC-902F-48F4-8301-603764E8A01C}"/>
    </a:ext>
  </a:extLst>
</a:theme>
</file>

<file path=ppt/theme/theme17.xml><?xml version="1.0" encoding="utf-8"?>
<a:theme xmlns:a="http://schemas.openxmlformats.org/drawingml/2006/main" name="17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3C48D7CD-FDE8-4E59-AD70-B15B88F83083}"/>
    </a:ext>
  </a:extLst>
</a:theme>
</file>

<file path=ppt/theme/theme18.xml><?xml version="1.0" encoding="utf-8"?>
<a:theme xmlns:a="http://schemas.openxmlformats.org/drawingml/2006/main" name="18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0E26EDA2-EA30-493D-8C96-2C9A05B68E02}"/>
    </a:ext>
  </a:extLst>
</a:theme>
</file>

<file path=ppt/theme/theme19.xml><?xml version="1.0" encoding="utf-8"?>
<a:theme xmlns:a="http://schemas.openxmlformats.org/drawingml/2006/main" name="19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6BB1AA6B-B0D4-4DD7-B0D2-A1F40EC94758}"/>
    </a:ext>
  </a:extLst>
</a:theme>
</file>

<file path=ppt/theme/theme2.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B667B6DE-8D6B-45BC-85CA-9369C4475834}"/>
    </a:ext>
  </a:extLst>
</a:theme>
</file>

<file path=ppt/theme/theme20.xml><?xml version="1.0" encoding="utf-8"?>
<a:theme xmlns:a="http://schemas.openxmlformats.org/drawingml/2006/main" name="20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8A7F298D-3C85-499A-AF34-B90C5D681CBF}"/>
    </a:ext>
  </a:extLst>
</a:theme>
</file>

<file path=ppt/theme/theme21.xml><?xml version="1.0" encoding="utf-8"?>
<a:theme xmlns:a="http://schemas.openxmlformats.org/drawingml/2006/main" name="2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C2ECC69B-26F6-4B2F-978E-6D48B90CA7FC}"/>
    </a:ext>
  </a:extLst>
</a:theme>
</file>

<file path=ppt/theme/theme22.xml><?xml version="1.0" encoding="utf-8"?>
<a:theme xmlns:a="http://schemas.openxmlformats.org/drawingml/2006/main" name="2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6D1DC94F-6F5A-4EBE-AE78-2080F8F97FE6}"/>
    </a:ext>
  </a:extLst>
</a:theme>
</file>

<file path=ppt/theme/theme23.xml><?xml version="1.0" encoding="utf-8"?>
<a:theme xmlns:a="http://schemas.openxmlformats.org/drawingml/2006/main" name="23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6777E45E-AA2C-4DA4-8AA4-31C9CE095CAB}"/>
    </a:ext>
  </a:extLst>
</a:theme>
</file>

<file path=ppt/theme/theme24.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73185342-1876-4B3E-8664-D68E811DE076}"/>
    </a:ext>
  </a:extLst>
</a:theme>
</file>

<file path=ppt/theme/theme4.xml><?xml version="1.0" encoding="utf-8"?>
<a:theme xmlns:a="http://schemas.openxmlformats.org/drawingml/2006/main" name="4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E481E493-862F-4C3E-AAAB-5E331C662FBE}"/>
    </a:ext>
  </a:extLst>
</a:theme>
</file>

<file path=ppt/theme/theme5.xml><?xml version="1.0" encoding="utf-8"?>
<a:theme xmlns:a="http://schemas.openxmlformats.org/drawingml/2006/main" name="5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9867E0CC-6831-4DBF-9AA1-3FEDD3FD85B0}"/>
    </a:ext>
  </a:extLst>
</a:theme>
</file>

<file path=ppt/theme/theme6.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B3F2ECC7-8446-45FE-8295-025CA45F24BB}"/>
    </a:ext>
  </a:extLst>
</a:theme>
</file>

<file path=ppt/theme/theme7.xml><?xml version="1.0" encoding="utf-8"?>
<a:theme xmlns:a="http://schemas.openxmlformats.org/drawingml/2006/main" name="7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6A7B946E-3E70-4B08-848C-B8CC88E27BA7}"/>
    </a:ext>
  </a:extLst>
</a:theme>
</file>

<file path=ppt/theme/theme8.xml><?xml version="1.0" encoding="utf-8"?>
<a:theme xmlns:a="http://schemas.openxmlformats.org/drawingml/2006/main" name="8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4D5CEA0F-E7FC-4EEF-8946-99995A60DA81}"/>
    </a:ext>
  </a:extLst>
</a:theme>
</file>

<file path=ppt/theme/theme9.xml><?xml version="1.0" encoding="utf-8"?>
<a:theme xmlns:a="http://schemas.openxmlformats.org/drawingml/2006/main" name="9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tx1"/>
            </a:solidFill>
            <a:effectLst/>
            <a:latin typeface="Impact"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шаблон презентации по курсу [Режим совместимости]" id="{484E6BE2-6DC5-471A-AAB0-74075AAA0816}" vid="{002E853E-960D-41FE-AB3D-E43DBBA6321B}"/>
    </a:ext>
  </a:extLst>
</a:theme>
</file>

<file path=ppt/theme/themeOverride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0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1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2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3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4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5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5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0.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1.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2.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3.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4.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5.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6.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7.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8.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9.xml><?xml version="1.0" encoding="utf-8"?>
<a:themeOverride xmlns:a="http://schemas.openxmlformats.org/drawingml/2006/main">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16-08 шаблон презентации по курсу</Template>
  <TotalTime>6883</TotalTime>
  <Words>12186</Words>
  <Application>Microsoft Office PowerPoint</Application>
  <PresentationFormat>Экран (4:3)</PresentationFormat>
  <Paragraphs>3192</Paragraphs>
  <Slides>251</Slides>
  <Notes>251</Notes>
  <HiddenSlides>0</HiddenSlides>
  <MMClips>0</MMClips>
  <ScaleCrop>false</ScaleCrop>
  <HeadingPairs>
    <vt:vector size="4" baseType="variant">
      <vt:variant>
        <vt:lpstr>Тема</vt:lpstr>
      </vt:variant>
      <vt:variant>
        <vt:i4>23</vt:i4>
      </vt:variant>
      <vt:variant>
        <vt:lpstr>Заголовки слайдов</vt:lpstr>
      </vt:variant>
      <vt:variant>
        <vt:i4>251</vt:i4>
      </vt:variant>
    </vt:vector>
  </HeadingPairs>
  <TitlesOfParts>
    <vt:vector size="274" baseType="lpstr">
      <vt:lpstr>16-08 шаблон презентации по курсу</vt:lpstr>
      <vt:lpstr>2_Default Design</vt:lpstr>
      <vt:lpstr>3_Default Design</vt:lpstr>
      <vt:lpstr>4_Default Design</vt:lpstr>
      <vt:lpstr>5_Default Design</vt:lpstr>
      <vt:lpstr>6_Default Design</vt:lpstr>
      <vt:lpstr>7_Default Design</vt:lpstr>
      <vt:lpstr>8_Default Design</vt:lpstr>
      <vt:lpstr>9_Default Design</vt:lpstr>
      <vt:lpstr>10_Default Design</vt:lpstr>
      <vt:lpstr>11_Default Design</vt:lpstr>
      <vt:lpstr>12_Default Design</vt:lpstr>
      <vt:lpstr>13_Default Design</vt:lpstr>
      <vt:lpstr>14_Default Design</vt:lpstr>
      <vt:lpstr>15_Default Design</vt:lpstr>
      <vt:lpstr>16_Default Design</vt:lpstr>
      <vt:lpstr>17_Default Design</vt:lpstr>
      <vt:lpstr>18_Default Design</vt:lpstr>
      <vt:lpstr>19_Default Design</vt:lpstr>
      <vt:lpstr>20_Default Design</vt:lpstr>
      <vt:lpstr>21_Default Design</vt:lpstr>
      <vt:lpstr>22_Default Design</vt:lpstr>
      <vt:lpstr>23_Default Design</vt:lpstr>
      <vt:lpstr>Слайд 1</vt:lpstr>
      <vt:lpstr>Слайд 2</vt:lpstr>
      <vt:lpstr>Слайд 3</vt:lpstr>
      <vt:lpstr>Слайд 4</vt:lpstr>
      <vt:lpstr>Слайд 5</vt:lpstr>
      <vt:lpstr>Слайд 6</vt:lpstr>
      <vt:lpstr>Слайд 7</vt:lpstr>
      <vt:lpstr>Слайд 8</vt:lpstr>
      <vt:lpstr>Слайд 9</vt:lpstr>
      <vt:lpstr>Слайд 10</vt:lpstr>
      <vt:lpstr>Слайд 11</vt:lpstr>
      <vt:lpstr>Слайд 12</vt:lpstr>
      <vt:lpstr>Слайд 13</vt:lpstr>
      <vt:lpstr>Слайд 14</vt:lpstr>
      <vt:lpstr>Слайд 15</vt:lpstr>
      <vt:lpstr>Слайд 16</vt:lpstr>
      <vt:lpstr>Слайд 17</vt:lpstr>
      <vt:lpstr>Слайд 18</vt:lpstr>
      <vt:lpstr>Слайд 19</vt:lpstr>
      <vt:lpstr>Слайд 20</vt:lpstr>
      <vt:lpstr>Слайд 21</vt:lpstr>
      <vt:lpstr>Слайд 22</vt:lpstr>
      <vt:lpstr>Слайд 23</vt:lpstr>
      <vt:lpstr>Слайд 24</vt:lpstr>
      <vt:lpstr>Слайд 25</vt:lpstr>
      <vt:lpstr>Слайд 26</vt:lpstr>
      <vt:lpstr>Слайд 27</vt:lpstr>
      <vt:lpstr>Слайд 28</vt:lpstr>
      <vt:lpstr>Слайд 29</vt:lpstr>
      <vt:lpstr>Слайд 30</vt:lpstr>
      <vt:lpstr>Слайд 31</vt:lpstr>
      <vt:lpstr>Слайд 32</vt:lpstr>
      <vt:lpstr>Слайд 33</vt:lpstr>
      <vt:lpstr>Слайд 34</vt:lpstr>
      <vt:lpstr>Слайд 35</vt:lpstr>
      <vt:lpstr>Слайд 36</vt:lpstr>
      <vt:lpstr>Слайд 37</vt:lpstr>
      <vt:lpstr>Слайд 38</vt:lpstr>
      <vt:lpstr>Слайд 39</vt:lpstr>
      <vt:lpstr>Слайд 40</vt:lpstr>
      <vt:lpstr>Слайд 41</vt:lpstr>
      <vt:lpstr>Слайд 42</vt:lpstr>
      <vt:lpstr>Слайд 43</vt:lpstr>
      <vt:lpstr>Слайд 44</vt:lpstr>
      <vt:lpstr>Слайд 45</vt:lpstr>
      <vt:lpstr>Слайд 46</vt:lpstr>
      <vt:lpstr>Слайд 47</vt:lpstr>
      <vt:lpstr>Слайд 48</vt:lpstr>
      <vt:lpstr>Слайд 49</vt:lpstr>
      <vt:lpstr>Слайд 50</vt:lpstr>
      <vt:lpstr>Слайд 51</vt:lpstr>
      <vt:lpstr>Слайд 52</vt:lpstr>
      <vt:lpstr>Слайд 53</vt:lpstr>
      <vt:lpstr>Слайд 54</vt:lpstr>
      <vt:lpstr>Слайд 55</vt:lpstr>
      <vt:lpstr>Слайд 56</vt:lpstr>
      <vt:lpstr>Слайд 57</vt:lpstr>
      <vt:lpstr>Слайд 58</vt:lpstr>
      <vt:lpstr>Слайд 59</vt:lpstr>
      <vt:lpstr>Слайд 60</vt:lpstr>
      <vt:lpstr>Слайд 61</vt:lpstr>
      <vt:lpstr>Слайд 62</vt:lpstr>
      <vt:lpstr>Слайд 63</vt:lpstr>
      <vt:lpstr>Слайд 64</vt:lpstr>
      <vt:lpstr>Слайд 65</vt:lpstr>
      <vt:lpstr>Слайд 66</vt:lpstr>
      <vt:lpstr>Слайд 67</vt:lpstr>
      <vt:lpstr>Слайд 68</vt:lpstr>
      <vt:lpstr>Слайд 69</vt:lpstr>
      <vt:lpstr>Слайд 70</vt:lpstr>
      <vt:lpstr>Слайд 71</vt:lpstr>
      <vt:lpstr>Слайд 72</vt:lpstr>
      <vt:lpstr>Слайд 73</vt:lpstr>
      <vt:lpstr>Слайд 74</vt:lpstr>
      <vt:lpstr>Слайд 75</vt:lpstr>
      <vt:lpstr>Слайд 76</vt:lpstr>
      <vt:lpstr>Слайд 77</vt:lpstr>
      <vt:lpstr>Слайд 78</vt:lpstr>
      <vt:lpstr>Слайд 79</vt:lpstr>
      <vt:lpstr>Слайд 80</vt:lpstr>
      <vt:lpstr>Слайд 81</vt:lpstr>
      <vt:lpstr>Слайд 82</vt:lpstr>
      <vt:lpstr>Слайд 83</vt:lpstr>
      <vt:lpstr>Слайд 84</vt:lpstr>
      <vt:lpstr>Слайд 85</vt:lpstr>
      <vt:lpstr>Слайд 86</vt:lpstr>
      <vt:lpstr>Слайд 87</vt:lpstr>
      <vt:lpstr>Слайд 88</vt:lpstr>
      <vt:lpstr>Слайд 89</vt:lpstr>
      <vt:lpstr>Слайд 90</vt:lpstr>
      <vt:lpstr>Слайд 91</vt:lpstr>
      <vt:lpstr>Слайд 92</vt:lpstr>
      <vt:lpstr>Слайд 93</vt:lpstr>
      <vt:lpstr>Слайд 94</vt:lpstr>
      <vt:lpstr>Слайд 95</vt:lpstr>
      <vt:lpstr>Слайд 96</vt:lpstr>
      <vt:lpstr>Слайд 97</vt:lpstr>
      <vt:lpstr>Слайд 98</vt:lpstr>
      <vt:lpstr>Слайд 99</vt:lpstr>
      <vt:lpstr>Слайд 100</vt:lpstr>
      <vt:lpstr>Слайд 101</vt:lpstr>
      <vt:lpstr>Слайд 102</vt:lpstr>
      <vt:lpstr>Слайд 103</vt:lpstr>
      <vt:lpstr>Слайд 104</vt:lpstr>
      <vt:lpstr>Слайд 105</vt:lpstr>
      <vt:lpstr>Слайд 106</vt:lpstr>
      <vt:lpstr>Слайд 107</vt:lpstr>
      <vt:lpstr>Слайд 108</vt:lpstr>
      <vt:lpstr>Слайд 109</vt:lpstr>
      <vt:lpstr>Слайд 110</vt:lpstr>
      <vt:lpstr>Слайд 111</vt:lpstr>
      <vt:lpstr>Слайд 112</vt:lpstr>
      <vt:lpstr>Слайд 113</vt:lpstr>
      <vt:lpstr>Слайд 114</vt:lpstr>
      <vt:lpstr>Слайд 115</vt:lpstr>
      <vt:lpstr>Слайд 116</vt:lpstr>
      <vt:lpstr>Слайд 117</vt:lpstr>
      <vt:lpstr>Слайд 118</vt:lpstr>
      <vt:lpstr>Слайд 119</vt:lpstr>
      <vt:lpstr>Слайд 120</vt:lpstr>
      <vt:lpstr>Слайд 121</vt:lpstr>
      <vt:lpstr>Слайд 122</vt:lpstr>
      <vt:lpstr>Слайд 123</vt:lpstr>
      <vt:lpstr>Слайд 124</vt:lpstr>
      <vt:lpstr>Слайд 125</vt:lpstr>
      <vt:lpstr>Слайд 126</vt:lpstr>
      <vt:lpstr>Слайд 127</vt:lpstr>
      <vt:lpstr>Слайд 128</vt:lpstr>
      <vt:lpstr>Слайд 129</vt:lpstr>
      <vt:lpstr>Слайд 130</vt:lpstr>
      <vt:lpstr>Слайд 131</vt:lpstr>
      <vt:lpstr>Слайд 132</vt:lpstr>
      <vt:lpstr>Слайд 133</vt:lpstr>
      <vt:lpstr>Слайд 134</vt:lpstr>
      <vt:lpstr>Слайд 135</vt:lpstr>
      <vt:lpstr>Слайд 136</vt:lpstr>
      <vt:lpstr>Слайд 137</vt:lpstr>
      <vt:lpstr>Слайд 138</vt:lpstr>
      <vt:lpstr>Слайд 139</vt:lpstr>
      <vt:lpstr>Слайд 140</vt:lpstr>
      <vt:lpstr>Слайд 141</vt:lpstr>
      <vt:lpstr>Слайд 142</vt:lpstr>
      <vt:lpstr>Слайд 143</vt:lpstr>
      <vt:lpstr>Слайд 144</vt:lpstr>
      <vt:lpstr>Слайд 145</vt:lpstr>
      <vt:lpstr>Слайд 146</vt:lpstr>
      <vt:lpstr>Слайд 147</vt:lpstr>
      <vt:lpstr>Слайд 148</vt:lpstr>
      <vt:lpstr>Слайд 149</vt:lpstr>
      <vt:lpstr>Слайд 150</vt:lpstr>
      <vt:lpstr>Слайд 151</vt:lpstr>
      <vt:lpstr>Слайд 152</vt:lpstr>
      <vt:lpstr>Слайд 153</vt:lpstr>
      <vt:lpstr>Слайд 154</vt:lpstr>
      <vt:lpstr>Слайд 155</vt:lpstr>
      <vt:lpstr>Слайд 156</vt:lpstr>
      <vt:lpstr>Слайд 157</vt:lpstr>
      <vt:lpstr>Слайд 158</vt:lpstr>
      <vt:lpstr>Слайд 159</vt:lpstr>
      <vt:lpstr>Слайд 160</vt:lpstr>
      <vt:lpstr>Слайд 161</vt:lpstr>
      <vt:lpstr>Слайд 162</vt:lpstr>
      <vt:lpstr>Слайд 163</vt:lpstr>
      <vt:lpstr>Слайд 164</vt:lpstr>
      <vt:lpstr>Слайд 165</vt:lpstr>
      <vt:lpstr>Слайд 166</vt:lpstr>
      <vt:lpstr>Слайд 167</vt:lpstr>
      <vt:lpstr>Слайд 168</vt:lpstr>
      <vt:lpstr>Слайд 169</vt:lpstr>
      <vt:lpstr>Слайд 170</vt:lpstr>
      <vt:lpstr>Слайд 171</vt:lpstr>
      <vt:lpstr>Слайд 172</vt:lpstr>
      <vt:lpstr>Слайд 173</vt:lpstr>
      <vt:lpstr>Слайд 174</vt:lpstr>
      <vt:lpstr>Слайд 175</vt:lpstr>
      <vt:lpstr>Слайд 176</vt:lpstr>
      <vt:lpstr>Слайд 177</vt:lpstr>
      <vt:lpstr>Слайд 178</vt:lpstr>
      <vt:lpstr>Слайд 179</vt:lpstr>
      <vt:lpstr>Слайд 180</vt:lpstr>
      <vt:lpstr>Слайд 181</vt:lpstr>
      <vt:lpstr>Слайд 182</vt:lpstr>
      <vt:lpstr>Слайд 183</vt:lpstr>
      <vt:lpstr>Слайд 184</vt:lpstr>
      <vt:lpstr>Слайд 185</vt:lpstr>
      <vt:lpstr>Слайд 186</vt:lpstr>
      <vt:lpstr>Слайд 187</vt:lpstr>
      <vt:lpstr>Слайд 188</vt:lpstr>
      <vt:lpstr>Слайд 189</vt:lpstr>
      <vt:lpstr>Слайд 190</vt:lpstr>
      <vt:lpstr>Слайд 191</vt:lpstr>
      <vt:lpstr>Слайд 192</vt:lpstr>
      <vt:lpstr>Слайд 193</vt:lpstr>
      <vt:lpstr>Слайд 194</vt:lpstr>
      <vt:lpstr>Слайд 195</vt:lpstr>
      <vt:lpstr>Слайд 196</vt:lpstr>
      <vt:lpstr>Слайд 197</vt:lpstr>
      <vt:lpstr>Слайд 198</vt:lpstr>
      <vt:lpstr>Слайд 199</vt:lpstr>
      <vt:lpstr>Слайд 200</vt:lpstr>
      <vt:lpstr>Слайд 201</vt:lpstr>
      <vt:lpstr>Слайд 202</vt:lpstr>
      <vt:lpstr>Слайд 203</vt:lpstr>
      <vt:lpstr>Слайд 204</vt:lpstr>
      <vt:lpstr>Слайд 205</vt:lpstr>
      <vt:lpstr>Слайд 206</vt:lpstr>
      <vt:lpstr>Слайд 207</vt:lpstr>
      <vt:lpstr>Слайд 208</vt:lpstr>
      <vt:lpstr>Слайд 209</vt:lpstr>
      <vt:lpstr>Слайд 210</vt:lpstr>
      <vt:lpstr>Слайд 211</vt:lpstr>
      <vt:lpstr>Слайд 212</vt:lpstr>
      <vt:lpstr>Слайд 213</vt:lpstr>
      <vt:lpstr>Слайд 214</vt:lpstr>
      <vt:lpstr>Слайд 215</vt:lpstr>
      <vt:lpstr>Слайд 216</vt:lpstr>
      <vt:lpstr>Слайд 217</vt:lpstr>
      <vt:lpstr>Слайд 218</vt:lpstr>
      <vt:lpstr>Слайд 219</vt:lpstr>
      <vt:lpstr>Слайд 220</vt:lpstr>
      <vt:lpstr>Слайд 221</vt:lpstr>
      <vt:lpstr>Слайд 222</vt:lpstr>
      <vt:lpstr>Слайд 223</vt:lpstr>
      <vt:lpstr>Слайд 224</vt:lpstr>
      <vt:lpstr>Слайд 225</vt:lpstr>
      <vt:lpstr>Слайд 226</vt:lpstr>
      <vt:lpstr>Слайд 227</vt:lpstr>
      <vt:lpstr>Слайд 228</vt:lpstr>
      <vt:lpstr>Слайд 229</vt:lpstr>
      <vt:lpstr>Слайд 230</vt:lpstr>
      <vt:lpstr>Слайд 231</vt:lpstr>
      <vt:lpstr>Слайд 232</vt:lpstr>
      <vt:lpstr>Слайд 233</vt:lpstr>
      <vt:lpstr>Слайд 234</vt:lpstr>
      <vt:lpstr>Слайд 235</vt:lpstr>
      <vt:lpstr>Слайд 236</vt:lpstr>
      <vt:lpstr>Слайд 237</vt:lpstr>
      <vt:lpstr>Слайд 238</vt:lpstr>
      <vt:lpstr>Слайд 239</vt:lpstr>
      <vt:lpstr>Слайд 240</vt:lpstr>
      <vt:lpstr>Слайд 241</vt:lpstr>
      <vt:lpstr>Слайд 242</vt:lpstr>
      <vt:lpstr>Слайд 243</vt:lpstr>
      <vt:lpstr>Слайд 244</vt:lpstr>
      <vt:lpstr>Слайд 245</vt:lpstr>
      <vt:lpstr>Слайд 246</vt:lpstr>
      <vt:lpstr>Слайд 247</vt:lpstr>
      <vt:lpstr>Слайд 248</vt:lpstr>
      <vt:lpstr>Слайд 249</vt:lpstr>
      <vt:lpstr>Слайд 250</vt:lpstr>
      <vt:lpstr>Слайд 251</vt:lpstr>
    </vt:vector>
  </TitlesOfParts>
  <Manager>Станислав А. Кудж</Manager>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Женька</dc:creator>
  <cp:lastModifiedBy>Студент</cp:lastModifiedBy>
  <cp:revision>101</cp:revision>
  <cp:lastPrinted>2014-05-13T14:33:59Z</cp:lastPrinted>
  <dcterms:created xsi:type="dcterms:W3CDTF">2016-09-09T17:10:05Z</dcterms:created>
  <dcterms:modified xsi:type="dcterms:W3CDTF">2021-03-09T12:55:47Z</dcterms:modified>
</cp:coreProperties>
</file>